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C9D33E-35F1-4F6A-88D3-9C55531DBC0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2E35234-F4F9-40C7-8800-5E8D74F6631A}">
      <dgm:prSet phldrT="[Text]"/>
      <dgm:spPr/>
      <dgm:t>
        <a:bodyPr/>
        <a:lstStyle/>
        <a:p>
          <a:r>
            <a:rPr lang="de-DE" dirty="0" smtClean="0"/>
            <a:t>Was will ich?</a:t>
          </a:r>
          <a:endParaRPr lang="de-DE" dirty="0"/>
        </a:p>
      </dgm:t>
    </dgm:pt>
    <dgm:pt modelId="{99D3C4B0-5F1D-4BBF-AFA8-44A228649BF6}" type="parTrans" cxnId="{4C8E3424-86D3-41B2-B8AC-DC674CEB4273}">
      <dgm:prSet/>
      <dgm:spPr/>
      <dgm:t>
        <a:bodyPr/>
        <a:lstStyle/>
        <a:p>
          <a:endParaRPr lang="de-DE"/>
        </a:p>
      </dgm:t>
    </dgm:pt>
    <dgm:pt modelId="{840813CE-32AD-481A-AAAD-34C2360906B4}" type="sibTrans" cxnId="{4C8E3424-86D3-41B2-B8AC-DC674CEB4273}">
      <dgm:prSet/>
      <dgm:spPr/>
      <dgm:t>
        <a:bodyPr/>
        <a:lstStyle/>
        <a:p>
          <a:endParaRPr lang="de-DE"/>
        </a:p>
      </dgm:t>
    </dgm:pt>
    <dgm:pt modelId="{37249114-71FD-4637-8D22-44F5523B61F2}">
      <dgm:prSet phldrT="[Text]"/>
      <dgm:spPr/>
      <dgm:t>
        <a:bodyPr/>
        <a:lstStyle/>
        <a:p>
          <a:r>
            <a:rPr lang="de-DE" dirty="0" smtClean="0"/>
            <a:t>Was  kann ich?</a:t>
          </a:r>
          <a:endParaRPr lang="de-DE" dirty="0"/>
        </a:p>
      </dgm:t>
    </dgm:pt>
    <dgm:pt modelId="{6AEE326B-DBDD-48AC-B6E6-F5EA2231854D}" type="parTrans" cxnId="{4912E14E-A905-4268-B575-26AA9E8B2D93}">
      <dgm:prSet/>
      <dgm:spPr/>
      <dgm:t>
        <a:bodyPr/>
        <a:lstStyle/>
        <a:p>
          <a:endParaRPr lang="de-DE"/>
        </a:p>
      </dgm:t>
    </dgm:pt>
    <dgm:pt modelId="{D34AC37A-DCB2-4F9D-8D2D-5334BF24337F}" type="sibTrans" cxnId="{4912E14E-A905-4268-B575-26AA9E8B2D93}">
      <dgm:prSet/>
      <dgm:spPr/>
      <dgm:t>
        <a:bodyPr/>
        <a:lstStyle/>
        <a:p>
          <a:endParaRPr lang="de-DE"/>
        </a:p>
      </dgm:t>
    </dgm:pt>
    <dgm:pt modelId="{2C54B768-C944-4024-819B-680645C9070E}">
      <dgm:prSet phldrT="[Text]"/>
      <dgm:spPr/>
      <dgm:t>
        <a:bodyPr/>
        <a:lstStyle/>
        <a:p>
          <a:r>
            <a:rPr lang="de-DE" dirty="0" smtClean="0"/>
            <a:t>Wie geht es weiter?</a:t>
          </a:r>
          <a:endParaRPr lang="de-DE" dirty="0"/>
        </a:p>
      </dgm:t>
    </dgm:pt>
    <dgm:pt modelId="{BC6F85A8-2494-41AF-BD6C-75ABAD657795}" type="parTrans" cxnId="{077CDF60-6F3D-4186-B007-411C9E34CBAF}">
      <dgm:prSet/>
      <dgm:spPr/>
      <dgm:t>
        <a:bodyPr/>
        <a:lstStyle/>
        <a:p>
          <a:endParaRPr lang="de-DE"/>
        </a:p>
      </dgm:t>
    </dgm:pt>
    <dgm:pt modelId="{2BDC4C1B-FE83-4819-BDE6-D2F9785145F6}" type="sibTrans" cxnId="{077CDF60-6F3D-4186-B007-411C9E34CBAF}">
      <dgm:prSet/>
      <dgm:spPr/>
      <dgm:t>
        <a:bodyPr/>
        <a:lstStyle/>
        <a:p>
          <a:endParaRPr lang="de-DE"/>
        </a:p>
      </dgm:t>
    </dgm:pt>
    <dgm:pt modelId="{9D6515EC-2E02-4791-B6C1-542875E259D8}">
      <dgm:prSet phldrT="[Text]"/>
      <dgm:spPr/>
      <dgm:t>
        <a:bodyPr/>
        <a:lstStyle/>
        <a:p>
          <a:r>
            <a:rPr lang="de-DE" dirty="0" smtClean="0"/>
            <a:t>Welche Ziele habe ich?</a:t>
          </a:r>
          <a:endParaRPr lang="de-DE" dirty="0"/>
        </a:p>
      </dgm:t>
    </dgm:pt>
    <dgm:pt modelId="{850E5895-BDDC-41F3-95C4-CBE368B2DDC5}" type="parTrans" cxnId="{A062E7A3-BBC9-4B50-8140-B1C1F9E6FC18}">
      <dgm:prSet/>
      <dgm:spPr/>
      <dgm:t>
        <a:bodyPr/>
        <a:lstStyle/>
        <a:p>
          <a:endParaRPr lang="de-DE"/>
        </a:p>
      </dgm:t>
    </dgm:pt>
    <dgm:pt modelId="{9AF411A3-9556-46EE-86DD-43FE2912C464}" type="sibTrans" cxnId="{A062E7A3-BBC9-4B50-8140-B1C1F9E6FC18}">
      <dgm:prSet/>
      <dgm:spPr/>
      <dgm:t>
        <a:bodyPr/>
        <a:lstStyle/>
        <a:p>
          <a:endParaRPr lang="de-DE"/>
        </a:p>
      </dgm:t>
    </dgm:pt>
    <dgm:pt modelId="{81A6A975-5CD5-4FF5-BFD8-FFDB57E45A82}">
      <dgm:prSet phldrT="[Text]"/>
      <dgm:spPr/>
      <dgm:t>
        <a:bodyPr/>
        <a:lstStyle/>
        <a:p>
          <a:r>
            <a:rPr lang="de-DE" dirty="0" smtClean="0"/>
            <a:t>Warum denn jetzt schon?</a:t>
          </a:r>
          <a:endParaRPr lang="de-DE" dirty="0"/>
        </a:p>
      </dgm:t>
    </dgm:pt>
    <dgm:pt modelId="{FE9C3510-0F0B-4F83-B2AE-0C39FD004DB2}" type="parTrans" cxnId="{22729905-C558-4707-8658-B60C25E24188}">
      <dgm:prSet/>
      <dgm:spPr/>
      <dgm:t>
        <a:bodyPr/>
        <a:lstStyle/>
        <a:p>
          <a:endParaRPr lang="de-DE"/>
        </a:p>
      </dgm:t>
    </dgm:pt>
    <dgm:pt modelId="{BD714B91-7A71-4DC5-A886-E961E18E36CD}" type="sibTrans" cxnId="{22729905-C558-4707-8658-B60C25E24188}">
      <dgm:prSet/>
      <dgm:spPr/>
      <dgm:t>
        <a:bodyPr/>
        <a:lstStyle/>
        <a:p>
          <a:endParaRPr lang="de-DE"/>
        </a:p>
      </dgm:t>
    </dgm:pt>
    <dgm:pt modelId="{4E30A274-6D1C-494B-9F04-5D040CD5085A}" type="pres">
      <dgm:prSet presAssocID="{D3C9D33E-35F1-4F6A-88D3-9C55531DBC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1E7D1F7-F2F2-411F-B770-8C80636E7409}" type="pres">
      <dgm:prSet presAssocID="{D3C9D33E-35F1-4F6A-88D3-9C55531DBC0B}" presName="cycle" presStyleCnt="0"/>
      <dgm:spPr/>
    </dgm:pt>
    <dgm:pt modelId="{8939EE34-8CE6-49C6-8475-062D78027CAD}" type="pres">
      <dgm:prSet presAssocID="{C2E35234-F4F9-40C7-8800-5E8D74F6631A}" presName="nodeFirstNode" presStyleLbl="node1" presStyleIdx="0" presStyleCnt="5" custScaleY="19749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4B35E57-3271-4C0E-8963-718663A946DA}" type="pres">
      <dgm:prSet presAssocID="{840813CE-32AD-481A-AAAD-34C2360906B4}" presName="sibTransFirstNode" presStyleLbl="bgShp" presStyleIdx="0" presStyleCnt="1" custLinFactNeighborX="1082" custLinFactNeighborY="-14"/>
      <dgm:spPr/>
      <dgm:t>
        <a:bodyPr/>
        <a:lstStyle/>
        <a:p>
          <a:endParaRPr lang="de-DE"/>
        </a:p>
      </dgm:t>
    </dgm:pt>
    <dgm:pt modelId="{28464814-5A6C-4A0A-92F2-58BD55455567}" type="pres">
      <dgm:prSet presAssocID="{37249114-71FD-4637-8D22-44F5523B61F2}" presName="nodeFollowingNodes" presStyleLbl="node1" presStyleIdx="1" presStyleCnt="5" custScaleY="20964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EFBCFF7-A2A1-49AE-BB9F-3E4B41D102FC}" type="pres">
      <dgm:prSet presAssocID="{2C54B768-C944-4024-819B-680645C9070E}" presName="nodeFollowingNodes" presStyleLbl="node1" presStyleIdx="2" presStyleCnt="5" custScaleY="21659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E5B16BB-E66D-4CDF-8B6B-CC46BD095313}" type="pres">
      <dgm:prSet presAssocID="{9D6515EC-2E02-4791-B6C1-542875E259D8}" presName="nodeFollowingNodes" presStyleLbl="node1" presStyleIdx="3" presStyleCnt="5" custScaleY="21898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6FD9799-F977-44A0-AD1B-DB46EB39C719}" type="pres">
      <dgm:prSet presAssocID="{81A6A975-5CD5-4FF5-BFD8-FFDB57E45A82}" presName="nodeFollowingNodes" presStyleLbl="node1" presStyleIdx="4" presStyleCnt="5" custScaleY="215188" custRadScaleRad="99385" custRadScaleInc="50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77CDF60-6F3D-4186-B007-411C9E34CBAF}" srcId="{D3C9D33E-35F1-4F6A-88D3-9C55531DBC0B}" destId="{2C54B768-C944-4024-819B-680645C9070E}" srcOrd="2" destOrd="0" parTransId="{BC6F85A8-2494-41AF-BD6C-75ABAD657795}" sibTransId="{2BDC4C1B-FE83-4819-BDE6-D2F9785145F6}"/>
    <dgm:cxn modelId="{02669719-6FC2-40A2-9662-894997275573}" type="presOf" srcId="{9D6515EC-2E02-4791-B6C1-542875E259D8}" destId="{3E5B16BB-E66D-4CDF-8B6B-CC46BD095313}" srcOrd="0" destOrd="0" presId="urn:microsoft.com/office/officeart/2005/8/layout/cycle3"/>
    <dgm:cxn modelId="{E30C0EFF-51DE-4326-97F0-9C3D984793A9}" type="presOf" srcId="{D3C9D33E-35F1-4F6A-88D3-9C55531DBC0B}" destId="{4E30A274-6D1C-494B-9F04-5D040CD5085A}" srcOrd="0" destOrd="0" presId="urn:microsoft.com/office/officeart/2005/8/layout/cycle3"/>
    <dgm:cxn modelId="{B95F9422-DCF9-41C6-8C0B-BC87BEF30B0A}" type="presOf" srcId="{840813CE-32AD-481A-AAAD-34C2360906B4}" destId="{A4B35E57-3271-4C0E-8963-718663A946DA}" srcOrd="0" destOrd="0" presId="urn:microsoft.com/office/officeart/2005/8/layout/cycle3"/>
    <dgm:cxn modelId="{4C8E3424-86D3-41B2-B8AC-DC674CEB4273}" srcId="{D3C9D33E-35F1-4F6A-88D3-9C55531DBC0B}" destId="{C2E35234-F4F9-40C7-8800-5E8D74F6631A}" srcOrd="0" destOrd="0" parTransId="{99D3C4B0-5F1D-4BBF-AFA8-44A228649BF6}" sibTransId="{840813CE-32AD-481A-AAAD-34C2360906B4}"/>
    <dgm:cxn modelId="{A062E7A3-BBC9-4B50-8140-B1C1F9E6FC18}" srcId="{D3C9D33E-35F1-4F6A-88D3-9C55531DBC0B}" destId="{9D6515EC-2E02-4791-B6C1-542875E259D8}" srcOrd="3" destOrd="0" parTransId="{850E5895-BDDC-41F3-95C4-CBE368B2DDC5}" sibTransId="{9AF411A3-9556-46EE-86DD-43FE2912C464}"/>
    <dgm:cxn modelId="{A764838E-E8DC-42A9-9014-0C047E70F13B}" type="presOf" srcId="{2C54B768-C944-4024-819B-680645C9070E}" destId="{6EFBCFF7-A2A1-49AE-BB9F-3E4B41D102FC}" srcOrd="0" destOrd="0" presId="urn:microsoft.com/office/officeart/2005/8/layout/cycle3"/>
    <dgm:cxn modelId="{4912E14E-A905-4268-B575-26AA9E8B2D93}" srcId="{D3C9D33E-35F1-4F6A-88D3-9C55531DBC0B}" destId="{37249114-71FD-4637-8D22-44F5523B61F2}" srcOrd="1" destOrd="0" parTransId="{6AEE326B-DBDD-48AC-B6E6-F5EA2231854D}" sibTransId="{D34AC37A-DCB2-4F9D-8D2D-5334BF24337F}"/>
    <dgm:cxn modelId="{22729905-C558-4707-8658-B60C25E24188}" srcId="{D3C9D33E-35F1-4F6A-88D3-9C55531DBC0B}" destId="{81A6A975-5CD5-4FF5-BFD8-FFDB57E45A82}" srcOrd="4" destOrd="0" parTransId="{FE9C3510-0F0B-4F83-B2AE-0C39FD004DB2}" sibTransId="{BD714B91-7A71-4DC5-A886-E961E18E36CD}"/>
    <dgm:cxn modelId="{22509BBE-9046-40C9-99C6-639FE4B1F346}" type="presOf" srcId="{81A6A975-5CD5-4FF5-BFD8-FFDB57E45A82}" destId="{36FD9799-F977-44A0-AD1B-DB46EB39C719}" srcOrd="0" destOrd="0" presId="urn:microsoft.com/office/officeart/2005/8/layout/cycle3"/>
    <dgm:cxn modelId="{0C9627CB-90C6-4022-ABA3-20301FB0E639}" type="presOf" srcId="{37249114-71FD-4637-8D22-44F5523B61F2}" destId="{28464814-5A6C-4A0A-92F2-58BD55455567}" srcOrd="0" destOrd="0" presId="urn:microsoft.com/office/officeart/2005/8/layout/cycle3"/>
    <dgm:cxn modelId="{FDB92D95-7DCA-484E-90B7-E04D44D75AB2}" type="presOf" srcId="{C2E35234-F4F9-40C7-8800-5E8D74F6631A}" destId="{8939EE34-8CE6-49C6-8475-062D78027CAD}" srcOrd="0" destOrd="0" presId="urn:microsoft.com/office/officeart/2005/8/layout/cycle3"/>
    <dgm:cxn modelId="{AF37D8A2-A5DB-4726-93A3-97742305D73B}" type="presParOf" srcId="{4E30A274-6D1C-494B-9F04-5D040CD5085A}" destId="{31E7D1F7-F2F2-411F-B770-8C80636E7409}" srcOrd="0" destOrd="0" presId="urn:microsoft.com/office/officeart/2005/8/layout/cycle3"/>
    <dgm:cxn modelId="{FBF81D60-CCBB-4848-84CA-35C64E18874C}" type="presParOf" srcId="{31E7D1F7-F2F2-411F-B770-8C80636E7409}" destId="{8939EE34-8CE6-49C6-8475-062D78027CAD}" srcOrd="0" destOrd="0" presId="urn:microsoft.com/office/officeart/2005/8/layout/cycle3"/>
    <dgm:cxn modelId="{C9C33E71-64E3-4D80-B9A0-2D46DE4707E8}" type="presParOf" srcId="{31E7D1F7-F2F2-411F-B770-8C80636E7409}" destId="{A4B35E57-3271-4C0E-8963-718663A946DA}" srcOrd="1" destOrd="0" presId="urn:microsoft.com/office/officeart/2005/8/layout/cycle3"/>
    <dgm:cxn modelId="{2F0B7D21-897F-4996-87C0-A55B5EB776FF}" type="presParOf" srcId="{31E7D1F7-F2F2-411F-B770-8C80636E7409}" destId="{28464814-5A6C-4A0A-92F2-58BD55455567}" srcOrd="2" destOrd="0" presId="urn:microsoft.com/office/officeart/2005/8/layout/cycle3"/>
    <dgm:cxn modelId="{2228DF29-81A6-4205-8109-BB71F10C6A80}" type="presParOf" srcId="{31E7D1F7-F2F2-411F-B770-8C80636E7409}" destId="{6EFBCFF7-A2A1-49AE-BB9F-3E4B41D102FC}" srcOrd="3" destOrd="0" presId="urn:microsoft.com/office/officeart/2005/8/layout/cycle3"/>
    <dgm:cxn modelId="{6F794FC8-C6BF-4D51-9206-3CCD22582721}" type="presParOf" srcId="{31E7D1F7-F2F2-411F-B770-8C80636E7409}" destId="{3E5B16BB-E66D-4CDF-8B6B-CC46BD095313}" srcOrd="4" destOrd="0" presId="urn:microsoft.com/office/officeart/2005/8/layout/cycle3"/>
    <dgm:cxn modelId="{9289BD35-941F-4795-99E0-494C60ABF858}" type="presParOf" srcId="{31E7D1F7-F2F2-411F-B770-8C80636E7409}" destId="{36FD9799-F977-44A0-AD1B-DB46EB39C71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336295-1EAF-4405-AF25-36D67C4554C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69365E8-BFE4-4FE0-B436-8958B94D7AE0}">
      <dgm:prSet phldrT="[Text]" custT="1"/>
      <dgm:spPr/>
      <dgm:t>
        <a:bodyPr/>
        <a:lstStyle/>
        <a:p>
          <a:r>
            <a:rPr lang="de-DE" sz="1400" b="1" dirty="0" smtClean="0"/>
            <a:t>orientieren</a:t>
          </a:r>
          <a:endParaRPr lang="de-DE" sz="1400" b="1" dirty="0"/>
        </a:p>
      </dgm:t>
    </dgm:pt>
    <dgm:pt modelId="{B97E1B46-0524-480B-B0B9-B968029267E3}" type="parTrans" cxnId="{C501DBCE-48B3-4E58-85B6-B254D913B8C0}">
      <dgm:prSet/>
      <dgm:spPr/>
      <dgm:t>
        <a:bodyPr/>
        <a:lstStyle/>
        <a:p>
          <a:endParaRPr lang="de-DE"/>
        </a:p>
      </dgm:t>
    </dgm:pt>
    <dgm:pt modelId="{032BF965-A2E5-43E2-BEED-B8B7EE1FEC73}" type="sibTrans" cxnId="{C501DBCE-48B3-4E58-85B6-B254D913B8C0}">
      <dgm:prSet/>
      <dgm:spPr/>
      <dgm:t>
        <a:bodyPr/>
        <a:lstStyle/>
        <a:p>
          <a:endParaRPr lang="de-DE"/>
        </a:p>
      </dgm:t>
    </dgm:pt>
    <dgm:pt modelId="{0688C0A1-2430-4FBF-9654-D0178836A548}">
      <dgm:prSet phldrT="[Text]" custT="1"/>
      <dgm:spPr/>
      <dgm:t>
        <a:bodyPr/>
        <a:lstStyle/>
        <a:p>
          <a:r>
            <a:rPr lang="de-DE" sz="1600" dirty="0" smtClean="0"/>
            <a:t>entwickeln/überlegen</a:t>
          </a:r>
          <a:endParaRPr lang="de-DE" sz="1600" dirty="0"/>
        </a:p>
      </dgm:t>
    </dgm:pt>
    <dgm:pt modelId="{94330532-5A72-4E02-A23A-E66752533A14}" type="parTrans" cxnId="{8C01AB2C-B036-4205-80E8-BC0AA5483087}">
      <dgm:prSet/>
      <dgm:spPr/>
      <dgm:t>
        <a:bodyPr/>
        <a:lstStyle/>
        <a:p>
          <a:endParaRPr lang="de-DE"/>
        </a:p>
      </dgm:t>
    </dgm:pt>
    <dgm:pt modelId="{A4EA6A8B-4C8D-457A-8E29-2CA6AD7BA939}" type="sibTrans" cxnId="{8C01AB2C-B036-4205-80E8-BC0AA5483087}">
      <dgm:prSet/>
      <dgm:spPr/>
      <dgm:t>
        <a:bodyPr/>
        <a:lstStyle/>
        <a:p>
          <a:endParaRPr lang="de-DE"/>
        </a:p>
      </dgm:t>
    </dgm:pt>
    <dgm:pt modelId="{9A3B70A3-E0F3-45B4-B927-21429DB8993C}">
      <dgm:prSet phldrT="[Text]" custT="1"/>
      <dgm:spPr/>
      <dgm:t>
        <a:bodyPr/>
        <a:lstStyle/>
        <a:p>
          <a:r>
            <a:rPr lang="de-DE" sz="1600" dirty="0" smtClean="0"/>
            <a:t>entscheiden</a:t>
          </a:r>
          <a:endParaRPr lang="de-DE" sz="1600" dirty="0"/>
        </a:p>
      </dgm:t>
    </dgm:pt>
    <dgm:pt modelId="{4299D415-B3F0-4A39-8FC1-78E8A5C09D97}" type="parTrans" cxnId="{EAC46D8F-F03D-4492-8577-F9F24585F095}">
      <dgm:prSet/>
      <dgm:spPr/>
      <dgm:t>
        <a:bodyPr/>
        <a:lstStyle/>
        <a:p>
          <a:endParaRPr lang="de-DE"/>
        </a:p>
      </dgm:t>
    </dgm:pt>
    <dgm:pt modelId="{0D6F19B8-8C1E-4500-BA22-2E1809391E64}" type="sibTrans" cxnId="{EAC46D8F-F03D-4492-8577-F9F24585F095}">
      <dgm:prSet/>
      <dgm:spPr/>
      <dgm:t>
        <a:bodyPr/>
        <a:lstStyle/>
        <a:p>
          <a:endParaRPr lang="de-DE"/>
        </a:p>
      </dgm:t>
    </dgm:pt>
    <dgm:pt modelId="{9B7FF4BB-31C0-4C4B-A7AC-362D915AB17D}" type="pres">
      <dgm:prSet presAssocID="{CF336295-1EAF-4405-AF25-36D67C4554CA}" presName="CompostProcess" presStyleCnt="0">
        <dgm:presLayoutVars>
          <dgm:dir/>
          <dgm:resizeHandles val="exact"/>
        </dgm:presLayoutVars>
      </dgm:prSet>
      <dgm:spPr/>
    </dgm:pt>
    <dgm:pt modelId="{EDAFAA57-8D4D-4460-8A07-E479D2263983}" type="pres">
      <dgm:prSet presAssocID="{CF336295-1EAF-4405-AF25-36D67C4554CA}" presName="arrow" presStyleLbl="bgShp" presStyleIdx="0" presStyleCnt="1"/>
      <dgm:spPr/>
    </dgm:pt>
    <dgm:pt modelId="{588C6242-42FC-419D-889B-6B0C67FB6FBB}" type="pres">
      <dgm:prSet presAssocID="{CF336295-1EAF-4405-AF25-36D67C4554CA}" presName="linearProcess" presStyleCnt="0"/>
      <dgm:spPr/>
    </dgm:pt>
    <dgm:pt modelId="{9E36ED16-76C9-40A9-9ADE-C6DD24E01F67}" type="pres">
      <dgm:prSet presAssocID="{B69365E8-BFE4-4FE0-B436-8958B94D7AE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378922-F103-437E-A5C2-460C8C1F0554}" type="pres">
      <dgm:prSet presAssocID="{032BF965-A2E5-43E2-BEED-B8B7EE1FEC73}" presName="sibTrans" presStyleCnt="0"/>
      <dgm:spPr/>
    </dgm:pt>
    <dgm:pt modelId="{649841BE-DF60-4BD7-A92F-3EA0277E0439}" type="pres">
      <dgm:prSet presAssocID="{0688C0A1-2430-4FBF-9654-D0178836A54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29C374-26F6-458F-AE15-2C6F02B64079}" type="pres">
      <dgm:prSet presAssocID="{A4EA6A8B-4C8D-457A-8E29-2CA6AD7BA939}" presName="sibTrans" presStyleCnt="0"/>
      <dgm:spPr/>
    </dgm:pt>
    <dgm:pt modelId="{6CD9805C-E7CA-46F1-9164-B07E2EC8F220}" type="pres">
      <dgm:prSet presAssocID="{9A3B70A3-E0F3-45B4-B927-21429DB8993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501DBCE-48B3-4E58-85B6-B254D913B8C0}" srcId="{CF336295-1EAF-4405-AF25-36D67C4554CA}" destId="{B69365E8-BFE4-4FE0-B436-8958B94D7AE0}" srcOrd="0" destOrd="0" parTransId="{B97E1B46-0524-480B-B0B9-B968029267E3}" sibTransId="{032BF965-A2E5-43E2-BEED-B8B7EE1FEC73}"/>
    <dgm:cxn modelId="{D7ACFA8A-9761-441C-870F-A4EDFA69496F}" type="presOf" srcId="{B69365E8-BFE4-4FE0-B436-8958B94D7AE0}" destId="{9E36ED16-76C9-40A9-9ADE-C6DD24E01F67}" srcOrd="0" destOrd="0" presId="urn:microsoft.com/office/officeart/2005/8/layout/hProcess9"/>
    <dgm:cxn modelId="{205A8983-2CD6-4BB3-B30E-1578B1EA5956}" type="presOf" srcId="{0688C0A1-2430-4FBF-9654-D0178836A548}" destId="{649841BE-DF60-4BD7-A92F-3EA0277E0439}" srcOrd="0" destOrd="0" presId="urn:microsoft.com/office/officeart/2005/8/layout/hProcess9"/>
    <dgm:cxn modelId="{A8A13638-20F7-44CA-B6F7-474F73091ED1}" type="presOf" srcId="{CF336295-1EAF-4405-AF25-36D67C4554CA}" destId="{9B7FF4BB-31C0-4C4B-A7AC-362D915AB17D}" srcOrd="0" destOrd="0" presId="urn:microsoft.com/office/officeart/2005/8/layout/hProcess9"/>
    <dgm:cxn modelId="{EA401F2E-7426-4A4C-A230-7F7E21C1400C}" type="presOf" srcId="{9A3B70A3-E0F3-45B4-B927-21429DB8993C}" destId="{6CD9805C-E7CA-46F1-9164-B07E2EC8F220}" srcOrd="0" destOrd="0" presId="urn:microsoft.com/office/officeart/2005/8/layout/hProcess9"/>
    <dgm:cxn modelId="{EAC46D8F-F03D-4492-8577-F9F24585F095}" srcId="{CF336295-1EAF-4405-AF25-36D67C4554CA}" destId="{9A3B70A3-E0F3-45B4-B927-21429DB8993C}" srcOrd="2" destOrd="0" parTransId="{4299D415-B3F0-4A39-8FC1-78E8A5C09D97}" sibTransId="{0D6F19B8-8C1E-4500-BA22-2E1809391E64}"/>
    <dgm:cxn modelId="{8C01AB2C-B036-4205-80E8-BC0AA5483087}" srcId="{CF336295-1EAF-4405-AF25-36D67C4554CA}" destId="{0688C0A1-2430-4FBF-9654-D0178836A548}" srcOrd="1" destOrd="0" parTransId="{94330532-5A72-4E02-A23A-E66752533A14}" sibTransId="{A4EA6A8B-4C8D-457A-8E29-2CA6AD7BA939}"/>
    <dgm:cxn modelId="{49638143-A387-46EC-B63B-3BF5CD936456}" type="presParOf" srcId="{9B7FF4BB-31C0-4C4B-A7AC-362D915AB17D}" destId="{EDAFAA57-8D4D-4460-8A07-E479D2263983}" srcOrd="0" destOrd="0" presId="urn:microsoft.com/office/officeart/2005/8/layout/hProcess9"/>
    <dgm:cxn modelId="{041101EC-9E86-420B-97F0-4C18B0A5696A}" type="presParOf" srcId="{9B7FF4BB-31C0-4C4B-A7AC-362D915AB17D}" destId="{588C6242-42FC-419D-889B-6B0C67FB6FBB}" srcOrd="1" destOrd="0" presId="urn:microsoft.com/office/officeart/2005/8/layout/hProcess9"/>
    <dgm:cxn modelId="{6A8CA673-3308-4B17-84BE-13907BAA46EC}" type="presParOf" srcId="{588C6242-42FC-419D-889B-6B0C67FB6FBB}" destId="{9E36ED16-76C9-40A9-9ADE-C6DD24E01F67}" srcOrd="0" destOrd="0" presId="urn:microsoft.com/office/officeart/2005/8/layout/hProcess9"/>
    <dgm:cxn modelId="{B17F9B41-C6CE-4644-BCAF-B9FF649E7414}" type="presParOf" srcId="{588C6242-42FC-419D-889B-6B0C67FB6FBB}" destId="{70378922-F103-437E-A5C2-460C8C1F0554}" srcOrd="1" destOrd="0" presId="urn:microsoft.com/office/officeart/2005/8/layout/hProcess9"/>
    <dgm:cxn modelId="{9478991B-9001-4B1A-B0F5-B2949A4CD1B3}" type="presParOf" srcId="{588C6242-42FC-419D-889B-6B0C67FB6FBB}" destId="{649841BE-DF60-4BD7-A92F-3EA0277E0439}" srcOrd="2" destOrd="0" presId="urn:microsoft.com/office/officeart/2005/8/layout/hProcess9"/>
    <dgm:cxn modelId="{ED4F98BD-CA4D-4D6C-9331-F5BC46DCDBCA}" type="presParOf" srcId="{588C6242-42FC-419D-889B-6B0C67FB6FBB}" destId="{1C29C374-26F6-458F-AE15-2C6F02B64079}" srcOrd="3" destOrd="0" presId="urn:microsoft.com/office/officeart/2005/8/layout/hProcess9"/>
    <dgm:cxn modelId="{491CBE35-7A6B-4C2E-B655-DCDC859A4F85}" type="presParOf" srcId="{588C6242-42FC-419D-889B-6B0C67FB6FBB}" destId="{6CD9805C-E7CA-46F1-9164-B07E2EC8F22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05D128-2C81-4F9F-AB4B-CC8241C6AE1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3DB68E7-91AE-4BD6-8EB2-442FA04BAC8F}">
      <dgm:prSet phldrT="[Text]"/>
      <dgm:spPr/>
      <dgm:t>
        <a:bodyPr/>
        <a:lstStyle/>
        <a:p>
          <a:r>
            <a:rPr lang="de-DE" dirty="0" smtClean="0"/>
            <a:t>Erwartungen und Interessen</a:t>
          </a:r>
          <a:endParaRPr lang="de-DE" dirty="0"/>
        </a:p>
      </dgm:t>
    </dgm:pt>
    <dgm:pt modelId="{7FF70BC7-2215-422A-BA58-419B77F6CA9E}" type="parTrans" cxnId="{BF259186-57FD-4D9B-8CC0-069FF96D275A}">
      <dgm:prSet/>
      <dgm:spPr/>
      <dgm:t>
        <a:bodyPr/>
        <a:lstStyle/>
        <a:p>
          <a:endParaRPr lang="de-DE"/>
        </a:p>
      </dgm:t>
    </dgm:pt>
    <dgm:pt modelId="{54FDE1F2-4E62-4A01-916D-2A511EB4528F}" type="sibTrans" cxnId="{BF259186-57FD-4D9B-8CC0-069FF96D275A}">
      <dgm:prSet/>
      <dgm:spPr/>
      <dgm:t>
        <a:bodyPr/>
        <a:lstStyle/>
        <a:p>
          <a:endParaRPr lang="de-DE"/>
        </a:p>
      </dgm:t>
    </dgm:pt>
    <dgm:pt modelId="{7A634EB9-B597-495A-9AB4-AE9FACD77197}">
      <dgm:prSet phldrT="[Text]"/>
      <dgm:spPr/>
      <dgm:t>
        <a:bodyPr/>
        <a:lstStyle/>
        <a:p>
          <a:r>
            <a:rPr lang="de-DE" dirty="0" smtClean="0"/>
            <a:t>Anforderung der Berufe</a:t>
          </a:r>
          <a:endParaRPr lang="de-DE" dirty="0"/>
        </a:p>
      </dgm:t>
    </dgm:pt>
    <dgm:pt modelId="{2286D401-C311-4F8D-8034-D21B0F12721A}" type="parTrans" cxnId="{E40B8BA7-6EA8-4046-8FA3-B72F417D0243}">
      <dgm:prSet/>
      <dgm:spPr/>
      <dgm:t>
        <a:bodyPr/>
        <a:lstStyle/>
        <a:p>
          <a:endParaRPr lang="de-DE"/>
        </a:p>
      </dgm:t>
    </dgm:pt>
    <dgm:pt modelId="{D07FF975-B18B-4C00-B1D3-CA525C7CE8A4}" type="sibTrans" cxnId="{E40B8BA7-6EA8-4046-8FA3-B72F417D0243}">
      <dgm:prSet/>
      <dgm:spPr/>
      <dgm:t>
        <a:bodyPr/>
        <a:lstStyle/>
        <a:p>
          <a:endParaRPr lang="de-DE"/>
        </a:p>
      </dgm:t>
    </dgm:pt>
    <dgm:pt modelId="{2EBA9133-6A1B-4679-BE89-B9EA1F97993E}">
      <dgm:prSet phldrT="[Text]"/>
      <dgm:spPr/>
      <dgm:t>
        <a:bodyPr/>
        <a:lstStyle/>
        <a:p>
          <a:r>
            <a:rPr lang="de-DE" dirty="0" smtClean="0"/>
            <a:t>Berufsbereiche</a:t>
          </a:r>
          <a:endParaRPr lang="de-DE" dirty="0"/>
        </a:p>
      </dgm:t>
    </dgm:pt>
    <dgm:pt modelId="{FB7D90F1-F467-4C83-BC4B-6A6F59EA74DB}" type="parTrans" cxnId="{4FCFCF0F-3648-4ACC-841D-03676F6443DE}">
      <dgm:prSet/>
      <dgm:spPr/>
      <dgm:t>
        <a:bodyPr/>
        <a:lstStyle/>
        <a:p>
          <a:endParaRPr lang="de-DE"/>
        </a:p>
      </dgm:t>
    </dgm:pt>
    <dgm:pt modelId="{67EFFB66-B559-4272-AEC0-90E3553EA88F}" type="sibTrans" cxnId="{4FCFCF0F-3648-4ACC-841D-03676F6443DE}">
      <dgm:prSet/>
      <dgm:spPr/>
      <dgm:t>
        <a:bodyPr/>
        <a:lstStyle/>
        <a:p>
          <a:endParaRPr lang="de-DE"/>
        </a:p>
      </dgm:t>
    </dgm:pt>
    <dgm:pt modelId="{A7B8E032-921F-4903-B750-64BED7970190}">
      <dgm:prSet phldrT="[Text]"/>
      <dgm:spPr/>
      <dgm:t>
        <a:bodyPr/>
        <a:lstStyle/>
        <a:p>
          <a:r>
            <a:rPr lang="de-DE" dirty="0" smtClean="0"/>
            <a:t>Ausbildungsplätze</a:t>
          </a:r>
          <a:endParaRPr lang="de-DE" dirty="0"/>
        </a:p>
      </dgm:t>
    </dgm:pt>
    <dgm:pt modelId="{5EC46EE0-3A23-4550-B945-61E609B3B082}" type="parTrans" cxnId="{368BB743-DAAE-4774-8049-928D3991F8BF}">
      <dgm:prSet/>
      <dgm:spPr/>
      <dgm:t>
        <a:bodyPr/>
        <a:lstStyle/>
        <a:p>
          <a:endParaRPr lang="de-DE"/>
        </a:p>
      </dgm:t>
    </dgm:pt>
    <dgm:pt modelId="{3A4D0F81-EB2A-4F1E-AFC0-D1ED2EDE5A30}" type="sibTrans" cxnId="{368BB743-DAAE-4774-8049-928D3991F8BF}">
      <dgm:prSet/>
      <dgm:spPr/>
      <dgm:t>
        <a:bodyPr/>
        <a:lstStyle/>
        <a:p>
          <a:endParaRPr lang="de-DE"/>
        </a:p>
      </dgm:t>
    </dgm:pt>
    <dgm:pt modelId="{83D2EDC8-C834-4DA4-BB7D-7E87B4002A6F}">
      <dgm:prSet phldrT="[Text]"/>
      <dgm:spPr/>
      <dgm:t>
        <a:bodyPr/>
        <a:lstStyle/>
        <a:p>
          <a:r>
            <a:rPr lang="de-DE" dirty="0" smtClean="0"/>
            <a:t>Eigene Fähigkeiten</a:t>
          </a:r>
          <a:endParaRPr lang="de-DE" dirty="0"/>
        </a:p>
      </dgm:t>
    </dgm:pt>
    <dgm:pt modelId="{86F9F865-617C-47AA-BF21-ABF173A5EAF4}" type="parTrans" cxnId="{5CF0D975-27C0-490C-A7BC-73BC48BBC49F}">
      <dgm:prSet/>
      <dgm:spPr/>
      <dgm:t>
        <a:bodyPr/>
        <a:lstStyle/>
        <a:p>
          <a:endParaRPr lang="de-DE"/>
        </a:p>
      </dgm:t>
    </dgm:pt>
    <dgm:pt modelId="{FA204223-CDD1-4D0A-A72A-CFA07EBCCC51}" type="sibTrans" cxnId="{5CF0D975-27C0-490C-A7BC-73BC48BBC49F}">
      <dgm:prSet/>
      <dgm:spPr/>
      <dgm:t>
        <a:bodyPr/>
        <a:lstStyle/>
        <a:p>
          <a:endParaRPr lang="de-DE"/>
        </a:p>
      </dgm:t>
    </dgm:pt>
    <dgm:pt modelId="{8F4D3CD4-4334-41D2-8BA8-CC37AC600EC0}">
      <dgm:prSet phldrT="[Text]"/>
      <dgm:spPr/>
      <dgm:t>
        <a:bodyPr/>
        <a:lstStyle/>
        <a:p>
          <a:r>
            <a:rPr lang="de-DE" dirty="0" smtClean="0"/>
            <a:t>Schnuppern in der Praxis</a:t>
          </a:r>
          <a:endParaRPr lang="de-DE" dirty="0"/>
        </a:p>
      </dgm:t>
    </dgm:pt>
    <dgm:pt modelId="{D83F286E-4D4C-4A72-A90F-56D178768CB2}" type="parTrans" cxnId="{CC33A1C6-E933-4F8D-8989-400F3295E180}">
      <dgm:prSet/>
      <dgm:spPr/>
      <dgm:t>
        <a:bodyPr/>
        <a:lstStyle/>
        <a:p>
          <a:endParaRPr lang="de-DE"/>
        </a:p>
      </dgm:t>
    </dgm:pt>
    <dgm:pt modelId="{5A988EA5-DFC4-4952-8D2D-422184CE4D08}" type="sibTrans" cxnId="{CC33A1C6-E933-4F8D-8989-400F3295E180}">
      <dgm:prSet/>
      <dgm:spPr/>
      <dgm:t>
        <a:bodyPr/>
        <a:lstStyle/>
        <a:p>
          <a:endParaRPr lang="de-DE"/>
        </a:p>
      </dgm:t>
    </dgm:pt>
    <dgm:pt modelId="{0D1AAB70-526D-4E4D-9DA8-E48EDA9EB32F}" type="pres">
      <dgm:prSet presAssocID="{3F05D128-2C81-4F9F-AB4B-CC8241C6AE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58DA152-AA30-4E2B-BD70-DAF2369E5FE8}" type="pres">
      <dgm:prSet presAssocID="{73DB68E7-91AE-4BD6-8EB2-442FA04BAC8F}" presName="root1" presStyleCnt="0"/>
      <dgm:spPr/>
    </dgm:pt>
    <dgm:pt modelId="{86E3F5B6-71D0-49F0-9DEC-31C5995B52B1}" type="pres">
      <dgm:prSet presAssocID="{73DB68E7-91AE-4BD6-8EB2-442FA04BAC8F}" presName="LevelOneTextNode" presStyleLbl="node0" presStyleIdx="0" presStyleCnt="1" custScaleY="31456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5EAA448-F9F4-40EF-A631-D84576F17667}" type="pres">
      <dgm:prSet presAssocID="{73DB68E7-91AE-4BD6-8EB2-442FA04BAC8F}" presName="level2hierChild" presStyleCnt="0"/>
      <dgm:spPr/>
    </dgm:pt>
    <dgm:pt modelId="{375A0493-50BA-433D-BC53-E2E3192AB116}" type="pres">
      <dgm:prSet presAssocID="{2286D401-C311-4F8D-8034-D21B0F12721A}" presName="conn2-1" presStyleLbl="parChTrans1D2" presStyleIdx="0" presStyleCnt="2"/>
      <dgm:spPr/>
      <dgm:t>
        <a:bodyPr/>
        <a:lstStyle/>
        <a:p>
          <a:endParaRPr lang="de-DE"/>
        </a:p>
      </dgm:t>
    </dgm:pt>
    <dgm:pt modelId="{991E8BB8-ACA8-4304-B3D0-D86611842E8F}" type="pres">
      <dgm:prSet presAssocID="{2286D401-C311-4F8D-8034-D21B0F12721A}" presName="connTx" presStyleLbl="parChTrans1D2" presStyleIdx="0" presStyleCnt="2"/>
      <dgm:spPr/>
      <dgm:t>
        <a:bodyPr/>
        <a:lstStyle/>
        <a:p>
          <a:endParaRPr lang="de-DE"/>
        </a:p>
      </dgm:t>
    </dgm:pt>
    <dgm:pt modelId="{90920A50-0FA3-4360-9944-3E2646286692}" type="pres">
      <dgm:prSet presAssocID="{7A634EB9-B597-495A-9AB4-AE9FACD77197}" presName="root2" presStyleCnt="0"/>
      <dgm:spPr/>
    </dgm:pt>
    <dgm:pt modelId="{264CFEC6-8B69-4CCF-B9C6-5734F27738B6}" type="pres">
      <dgm:prSet presAssocID="{7A634EB9-B597-495A-9AB4-AE9FACD77197}" presName="LevelTwoTextNode" presStyleLbl="node2" presStyleIdx="0" presStyleCnt="2" custScaleY="21899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6969E90-B5E0-4F2B-9EF0-B0A2598DBA60}" type="pres">
      <dgm:prSet presAssocID="{7A634EB9-B597-495A-9AB4-AE9FACD77197}" presName="level3hierChild" presStyleCnt="0"/>
      <dgm:spPr/>
    </dgm:pt>
    <dgm:pt modelId="{F3280879-57BF-4781-88C2-9D4BEE7CA564}" type="pres">
      <dgm:prSet presAssocID="{FB7D90F1-F467-4C83-BC4B-6A6F59EA74DB}" presName="conn2-1" presStyleLbl="parChTrans1D3" presStyleIdx="0" presStyleCnt="3"/>
      <dgm:spPr/>
      <dgm:t>
        <a:bodyPr/>
        <a:lstStyle/>
        <a:p>
          <a:endParaRPr lang="de-DE"/>
        </a:p>
      </dgm:t>
    </dgm:pt>
    <dgm:pt modelId="{D8120A58-9FDD-4670-AE14-476F9818EDDE}" type="pres">
      <dgm:prSet presAssocID="{FB7D90F1-F467-4C83-BC4B-6A6F59EA74DB}" presName="connTx" presStyleLbl="parChTrans1D3" presStyleIdx="0" presStyleCnt="3"/>
      <dgm:spPr/>
      <dgm:t>
        <a:bodyPr/>
        <a:lstStyle/>
        <a:p>
          <a:endParaRPr lang="de-DE"/>
        </a:p>
      </dgm:t>
    </dgm:pt>
    <dgm:pt modelId="{FE544FD2-F278-4C6B-83AE-D7B38A1A5CC9}" type="pres">
      <dgm:prSet presAssocID="{2EBA9133-6A1B-4679-BE89-B9EA1F97993E}" presName="root2" presStyleCnt="0"/>
      <dgm:spPr/>
    </dgm:pt>
    <dgm:pt modelId="{B1CFC706-F60C-42D6-B13A-5FE2256FFFCF}" type="pres">
      <dgm:prSet presAssocID="{2EBA9133-6A1B-4679-BE89-B9EA1F97993E}" presName="LevelTwoTextNode" presStyleLbl="node3" presStyleIdx="0" presStyleCnt="3" custScaleY="23723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A010751-9623-41A7-8002-CE8DD6A4F82A}" type="pres">
      <dgm:prSet presAssocID="{2EBA9133-6A1B-4679-BE89-B9EA1F97993E}" presName="level3hierChild" presStyleCnt="0"/>
      <dgm:spPr/>
    </dgm:pt>
    <dgm:pt modelId="{860B32AA-133E-47C9-915A-E9682CFFFAE7}" type="pres">
      <dgm:prSet presAssocID="{5EC46EE0-3A23-4550-B945-61E609B3B082}" presName="conn2-1" presStyleLbl="parChTrans1D3" presStyleIdx="1" presStyleCnt="3"/>
      <dgm:spPr/>
      <dgm:t>
        <a:bodyPr/>
        <a:lstStyle/>
        <a:p>
          <a:endParaRPr lang="de-DE"/>
        </a:p>
      </dgm:t>
    </dgm:pt>
    <dgm:pt modelId="{D1C0EAFD-F922-40B8-97C4-3E075D163F02}" type="pres">
      <dgm:prSet presAssocID="{5EC46EE0-3A23-4550-B945-61E609B3B082}" presName="connTx" presStyleLbl="parChTrans1D3" presStyleIdx="1" presStyleCnt="3"/>
      <dgm:spPr/>
      <dgm:t>
        <a:bodyPr/>
        <a:lstStyle/>
        <a:p>
          <a:endParaRPr lang="de-DE"/>
        </a:p>
      </dgm:t>
    </dgm:pt>
    <dgm:pt modelId="{20853007-2EDB-435E-A00B-873785536286}" type="pres">
      <dgm:prSet presAssocID="{A7B8E032-921F-4903-B750-64BED7970190}" presName="root2" presStyleCnt="0"/>
      <dgm:spPr/>
    </dgm:pt>
    <dgm:pt modelId="{347A1BE8-3997-4669-BFC9-CC6D06237F54}" type="pres">
      <dgm:prSet presAssocID="{A7B8E032-921F-4903-B750-64BED7970190}" presName="LevelTwoTextNode" presStyleLbl="node3" presStyleIdx="1" presStyleCnt="3" custScaleY="26353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5E4B29F-717A-4963-A5CF-BCCEDEC1580A}" type="pres">
      <dgm:prSet presAssocID="{A7B8E032-921F-4903-B750-64BED7970190}" presName="level3hierChild" presStyleCnt="0"/>
      <dgm:spPr/>
    </dgm:pt>
    <dgm:pt modelId="{1D4FD8B2-B5C8-4218-B05C-D9ABC2F36CF1}" type="pres">
      <dgm:prSet presAssocID="{86F9F865-617C-47AA-BF21-ABF173A5EAF4}" presName="conn2-1" presStyleLbl="parChTrans1D2" presStyleIdx="1" presStyleCnt="2"/>
      <dgm:spPr/>
      <dgm:t>
        <a:bodyPr/>
        <a:lstStyle/>
        <a:p>
          <a:endParaRPr lang="de-DE"/>
        </a:p>
      </dgm:t>
    </dgm:pt>
    <dgm:pt modelId="{7B723768-6CAC-4C04-8DBF-74D5A7C63327}" type="pres">
      <dgm:prSet presAssocID="{86F9F865-617C-47AA-BF21-ABF173A5EAF4}" presName="connTx" presStyleLbl="parChTrans1D2" presStyleIdx="1" presStyleCnt="2"/>
      <dgm:spPr/>
      <dgm:t>
        <a:bodyPr/>
        <a:lstStyle/>
        <a:p>
          <a:endParaRPr lang="de-DE"/>
        </a:p>
      </dgm:t>
    </dgm:pt>
    <dgm:pt modelId="{EE0670A4-4952-48DC-81BE-2BFA2B92372D}" type="pres">
      <dgm:prSet presAssocID="{83D2EDC8-C834-4DA4-BB7D-7E87B4002A6F}" presName="root2" presStyleCnt="0"/>
      <dgm:spPr/>
    </dgm:pt>
    <dgm:pt modelId="{5E8965BA-CB43-43E6-B263-94D1C4BE8CBA}" type="pres">
      <dgm:prSet presAssocID="{83D2EDC8-C834-4DA4-BB7D-7E87B4002A6F}" presName="LevelTwoTextNode" presStyleLbl="node2" presStyleIdx="1" presStyleCnt="2" custScaleY="23319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A263E33-11F7-4483-8215-B64051F852D1}" type="pres">
      <dgm:prSet presAssocID="{83D2EDC8-C834-4DA4-BB7D-7E87B4002A6F}" presName="level3hierChild" presStyleCnt="0"/>
      <dgm:spPr/>
    </dgm:pt>
    <dgm:pt modelId="{3E2C59DF-D4FA-46DF-9EF1-62E15668D2F9}" type="pres">
      <dgm:prSet presAssocID="{D83F286E-4D4C-4A72-A90F-56D178768CB2}" presName="conn2-1" presStyleLbl="parChTrans1D3" presStyleIdx="2" presStyleCnt="3"/>
      <dgm:spPr/>
      <dgm:t>
        <a:bodyPr/>
        <a:lstStyle/>
        <a:p>
          <a:endParaRPr lang="de-DE"/>
        </a:p>
      </dgm:t>
    </dgm:pt>
    <dgm:pt modelId="{CAF0E91B-64AA-470F-ABE4-AD1923B8B196}" type="pres">
      <dgm:prSet presAssocID="{D83F286E-4D4C-4A72-A90F-56D178768CB2}" presName="connTx" presStyleLbl="parChTrans1D3" presStyleIdx="2" presStyleCnt="3"/>
      <dgm:spPr/>
      <dgm:t>
        <a:bodyPr/>
        <a:lstStyle/>
        <a:p>
          <a:endParaRPr lang="de-DE"/>
        </a:p>
      </dgm:t>
    </dgm:pt>
    <dgm:pt modelId="{FAB5F046-8670-4BCA-A06D-9E0C87B94D31}" type="pres">
      <dgm:prSet presAssocID="{8F4D3CD4-4334-41D2-8BA8-CC37AC600EC0}" presName="root2" presStyleCnt="0"/>
      <dgm:spPr/>
    </dgm:pt>
    <dgm:pt modelId="{D7FE88DF-2DD5-4FAF-A220-75871D71D6D1}" type="pres">
      <dgm:prSet presAssocID="{8F4D3CD4-4334-41D2-8BA8-CC37AC600EC0}" presName="LevelTwoTextNode" presStyleLbl="node3" presStyleIdx="2" presStyleCnt="3" custScaleY="25505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2F197EA-8037-4339-9974-100B23240A0F}" type="pres">
      <dgm:prSet presAssocID="{8F4D3CD4-4334-41D2-8BA8-CC37AC600EC0}" presName="level3hierChild" presStyleCnt="0"/>
      <dgm:spPr/>
    </dgm:pt>
  </dgm:ptLst>
  <dgm:cxnLst>
    <dgm:cxn modelId="{0C8D5ACF-1D7B-4DAA-A265-A56647A9E257}" type="presOf" srcId="{3F05D128-2C81-4F9F-AB4B-CC8241C6AE11}" destId="{0D1AAB70-526D-4E4D-9DA8-E48EDA9EB32F}" srcOrd="0" destOrd="0" presId="urn:microsoft.com/office/officeart/2005/8/layout/hierarchy2"/>
    <dgm:cxn modelId="{F3155A3F-BD6F-4BDF-9C7F-31649DD7B8F1}" type="presOf" srcId="{FB7D90F1-F467-4C83-BC4B-6A6F59EA74DB}" destId="{F3280879-57BF-4781-88C2-9D4BEE7CA564}" srcOrd="0" destOrd="0" presId="urn:microsoft.com/office/officeart/2005/8/layout/hierarchy2"/>
    <dgm:cxn modelId="{E2927DE4-F71F-4D26-B4F0-86B2487480C4}" type="presOf" srcId="{D83F286E-4D4C-4A72-A90F-56D178768CB2}" destId="{CAF0E91B-64AA-470F-ABE4-AD1923B8B196}" srcOrd="1" destOrd="0" presId="urn:microsoft.com/office/officeart/2005/8/layout/hierarchy2"/>
    <dgm:cxn modelId="{D91A1BB2-B7A1-44B2-8BD4-355BE0A71EC9}" type="presOf" srcId="{2EBA9133-6A1B-4679-BE89-B9EA1F97993E}" destId="{B1CFC706-F60C-42D6-B13A-5FE2256FFFCF}" srcOrd="0" destOrd="0" presId="urn:microsoft.com/office/officeart/2005/8/layout/hierarchy2"/>
    <dgm:cxn modelId="{5CF0D975-27C0-490C-A7BC-73BC48BBC49F}" srcId="{73DB68E7-91AE-4BD6-8EB2-442FA04BAC8F}" destId="{83D2EDC8-C834-4DA4-BB7D-7E87B4002A6F}" srcOrd="1" destOrd="0" parTransId="{86F9F865-617C-47AA-BF21-ABF173A5EAF4}" sibTransId="{FA204223-CDD1-4D0A-A72A-CFA07EBCCC51}"/>
    <dgm:cxn modelId="{B907E041-193D-4B68-A1ED-B54528AB747C}" type="presOf" srcId="{86F9F865-617C-47AA-BF21-ABF173A5EAF4}" destId="{1D4FD8B2-B5C8-4218-B05C-D9ABC2F36CF1}" srcOrd="0" destOrd="0" presId="urn:microsoft.com/office/officeart/2005/8/layout/hierarchy2"/>
    <dgm:cxn modelId="{196419B0-CF73-4407-8307-F6BC6628F700}" type="presOf" srcId="{A7B8E032-921F-4903-B750-64BED7970190}" destId="{347A1BE8-3997-4669-BFC9-CC6D06237F54}" srcOrd="0" destOrd="0" presId="urn:microsoft.com/office/officeart/2005/8/layout/hierarchy2"/>
    <dgm:cxn modelId="{EE6A63A9-369E-4DF8-B071-6B43A7A6445B}" type="presOf" srcId="{2286D401-C311-4F8D-8034-D21B0F12721A}" destId="{375A0493-50BA-433D-BC53-E2E3192AB116}" srcOrd="0" destOrd="0" presId="urn:microsoft.com/office/officeart/2005/8/layout/hierarchy2"/>
    <dgm:cxn modelId="{C97E2721-63CB-4D8A-A38C-1F4471999590}" type="presOf" srcId="{7A634EB9-B597-495A-9AB4-AE9FACD77197}" destId="{264CFEC6-8B69-4CCF-B9C6-5734F27738B6}" srcOrd="0" destOrd="0" presId="urn:microsoft.com/office/officeart/2005/8/layout/hierarchy2"/>
    <dgm:cxn modelId="{DB3A38BA-B0F6-40A9-940D-1194A4295602}" type="presOf" srcId="{73DB68E7-91AE-4BD6-8EB2-442FA04BAC8F}" destId="{86E3F5B6-71D0-49F0-9DEC-31C5995B52B1}" srcOrd="0" destOrd="0" presId="urn:microsoft.com/office/officeart/2005/8/layout/hierarchy2"/>
    <dgm:cxn modelId="{62AF6343-494C-4399-9290-8D6901C16A5A}" type="presOf" srcId="{D83F286E-4D4C-4A72-A90F-56D178768CB2}" destId="{3E2C59DF-D4FA-46DF-9EF1-62E15668D2F9}" srcOrd="0" destOrd="0" presId="urn:microsoft.com/office/officeart/2005/8/layout/hierarchy2"/>
    <dgm:cxn modelId="{306CB50E-A410-4DAD-9554-627DEA515DE5}" type="presOf" srcId="{2286D401-C311-4F8D-8034-D21B0F12721A}" destId="{991E8BB8-ACA8-4304-B3D0-D86611842E8F}" srcOrd="1" destOrd="0" presId="urn:microsoft.com/office/officeart/2005/8/layout/hierarchy2"/>
    <dgm:cxn modelId="{368BB743-DAAE-4774-8049-928D3991F8BF}" srcId="{7A634EB9-B597-495A-9AB4-AE9FACD77197}" destId="{A7B8E032-921F-4903-B750-64BED7970190}" srcOrd="1" destOrd="0" parTransId="{5EC46EE0-3A23-4550-B945-61E609B3B082}" sibTransId="{3A4D0F81-EB2A-4F1E-AFC0-D1ED2EDE5A30}"/>
    <dgm:cxn modelId="{CECD9A14-CD16-4E57-8D10-EEE171473F88}" type="presOf" srcId="{83D2EDC8-C834-4DA4-BB7D-7E87B4002A6F}" destId="{5E8965BA-CB43-43E6-B263-94D1C4BE8CBA}" srcOrd="0" destOrd="0" presId="urn:microsoft.com/office/officeart/2005/8/layout/hierarchy2"/>
    <dgm:cxn modelId="{BF259186-57FD-4D9B-8CC0-069FF96D275A}" srcId="{3F05D128-2C81-4F9F-AB4B-CC8241C6AE11}" destId="{73DB68E7-91AE-4BD6-8EB2-442FA04BAC8F}" srcOrd="0" destOrd="0" parTransId="{7FF70BC7-2215-422A-BA58-419B77F6CA9E}" sibTransId="{54FDE1F2-4E62-4A01-916D-2A511EB4528F}"/>
    <dgm:cxn modelId="{4FCFCF0F-3648-4ACC-841D-03676F6443DE}" srcId="{7A634EB9-B597-495A-9AB4-AE9FACD77197}" destId="{2EBA9133-6A1B-4679-BE89-B9EA1F97993E}" srcOrd="0" destOrd="0" parTransId="{FB7D90F1-F467-4C83-BC4B-6A6F59EA74DB}" sibTransId="{67EFFB66-B559-4272-AEC0-90E3553EA88F}"/>
    <dgm:cxn modelId="{CC33A1C6-E933-4F8D-8989-400F3295E180}" srcId="{83D2EDC8-C834-4DA4-BB7D-7E87B4002A6F}" destId="{8F4D3CD4-4334-41D2-8BA8-CC37AC600EC0}" srcOrd="0" destOrd="0" parTransId="{D83F286E-4D4C-4A72-A90F-56D178768CB2}" sibTransId="{5A988EA5-DFC4-4952-8D2D-422184CE4D08}"/>
    <dgm:cxn modelId="{E40B8BA7-6EA8-4046-8FA3-B72F417D0243}" srcId="{73DB68E7-91AE-4BD6-8EB2-442FA04BAC8F}" destId="{7A634EB9-B597-495A-9AB4-AE9FACD77197}" srcOrd="0" destOrd="0" parTransId="{2286D401-C311-4F8D-8034-D21B0F12721A}" sibTransId="{D07FF975-B18B-4C00-B1D3-CA525C7CE8A4}"/>
    <dgm:cxn modelId="{6CCE9CC3-F6F9-4EA4-B76D-DFE1ED47D250}" type="presOf" srcId="{5EC46EE0-3A23-4550-B945-61E609B3B082}" destId="{D1C0EAFD-F922-40B8-97C4-3E075D163F02}" srcOrd="1" destOrd="0" presId="urn:microsoft.com/office/officeart/2005/8/layout/hierarchy2"/>
    <dgm:cxn modelId="{B80CA8C9-2C2C-4E3D-BEDA-43F34BADDEBF}" type="presOf" srcId="{FB7D90F1-F467-4C83-BC4B-6A6F59EA74DB}" destId="{D8120A58-9FDD-4670-AE14-476F9818EDDE}" srcOrd="1" destOrd="0" presId="urn:microsoft.com/office/officeart/2005/8/layout/hierarchy2"/>
    <dgm:cxn modelId="{EC6E1A12-937D-4824-9F23-FD767C95EF73}" type="presOf" srcId="{8F4D3CD4-4334-41D2-8BA8-CC37AC600EC0}" destId="{D7FE88DF-2DD5-4FAF-A220-75871D71D6D1}" srcOrd="0" destOrd="0" presId="urn:microsoft.com/office/officeart/2005/8/layout/hierarchy2"/>
    <dgm:cxn modelId="{F9298D1C-7488-4385-95F2-9A7BFAC928EA}" type="presOf" srcId="{86F9F865-617C-47AA-BF21-ABF173A5EAF4}" destId="{7B723768-6CAC-4C04-8DBF-74D5A7C63327}" srcOrd="1" destOrd="0" presId="urn:microsoft.com/office/officeart/2005/8/layout/hierarchy2"/>
    <dgm:cxn modelId="{A32F8F44-DB98-415F-BD23-FFEC1A9A084F}" type="presOf" srcId="{5EC46EE0-3A23-4550-B945-61E609B3B082}" destId="{860B32AA-133E-47C9-915A-E9682CFFFAE7}" srcOrd="0" destOrd="0" presId="urn:microsoft.com/office/officeart/2005/8/layout/hierarchy2"/>
    <dgm:cxn modelId="{E2CB53BB-D05D-438D-8DEA-E4A483B88CB6}" type="presParOf" srcId="{0D1AAB70-526D-4E4D-9DA8-E48EDA9EB32F}" destId="{E58DA152-AA30-4E2B-BD70-DAF2369E5FE8}" srcOrd="0" destOrd="0" presId="urn:microsoft.com/office/officeart/2005/8/layout/hierarchy2"/>
    <dgm:cxn modelId="{21A29C9F-5DDE-47C7-B97A-97A9A7D6EA16}" type="presParOf" srcId="{E58DA152-AA30-4E2B-BD70-DAF2369E5FE8}" destId="{86E3F5B6-71D0-49F0-9DEC-31C5995B52B1}" srcOrd="0" destOrd="0" presId="urn:microsoft.com/office/officeart/2005/8/layout/hierarchy2"/>
    <dgm:cxn modelId="{EBF9A264-03D6-4C4E-97C3-A4C3C7E346A6}" type="presParOf" srcId="{E58DA152-AA30-4E2B-BD70-DAF2369E5FE8}" destId="{E5EAA448-F9F4-40EF-A631-D84576F17667}" srcOrd="1" destOrd="0" presId="urn:microsoft.com/office/officeart/2005/8/layout/hierarchy2"/>
    <dgm:cxn modelId="{B6CD5DE2-5516-4EFD-A637-ADE74A6DF392}" type="presParOf" srcId="{E5EAA448-F9F4-40EF-A631-D84576F17667}" destId="{375A0493-50BA-433D-BC53-E2E3192AB116}" srcOrd="0" destOrd="0" presId="urn:microsoft.com/office/officeart/2005/8/layout/hierarchy2"/>
    <dgm:cxn modelId="{1243D8D4-DA97-429F-B11D-00EA8E362B8D}" type="presParOf" srcId="{375A0493-50BA-433D-BC53-E2E3192AB116}" destId="{991E8BB8-ACA8-4304-B3D0-D86611842E8F}" srcOrd="0" destOrd="0" presId="urn:microsoft.com/office/officeart/2005/8/layout/hierarchy2"/>
    <dgm:cxn modelId="{CEF256F7-85D2-40AF-88EA-D8751472D643}" type="presParOf" srcId="{E5EAA448-F9F4-40EF-A631-D84576F17667}" destId="{90920A50-0FA3-4360-9944-3E2646286692}" srcOrd="1" destOrd="0" presId="urn:microsoft.com/office/officeart/2005/8/layout/hierarchy2"/>
    <dgm:cxn modelId="{05639CF8-5273-462C-914C-EE9A81975CBD}" type="presParOf" srcId="{90920A50-0FA3-4360-9944-3E2646286692}" destId="{264CFEC6-8B69-4CCF-B9C6-5734F27738B6}" srcOrd="0" destOrd="0" presId="urn:microsoft.com/office/officeart/2005/8/layout/hierarchy2"/>
    <dgm:cxn modelId="{BE460D9F-DD23-4241-8930-5726018E90EF}" type="presParOf" srcId="{90920A50-0FA3-4360-9944-3E2646286692}" destId="{26969E90-B5E0-4F2B-9EF0-B0A2598DBA60}" srcOrd="1" destOrd="0" presId="urn:microsoft.com/office/officeart/2005/8/layout/hierarchy2"/>
    <dgm:cxn modelId="{6E1A9357-19E1-4E2B-A781-DFE6506BB06B}" type="presParOf" srcId="{26969E90-B5E0-4F2B-9EF0-B0A2598DBA60}" destId="{F3280879-57BF-4781-88C2-9D4BEE7CA564}" srcOrd="0" destOrd="0" presId="urn:microsoft.com/office/officeart/2005/8/layout/hierarchy2"/>
    <dgm:cxn modelId="{FAB91910-7CF5-4D5A-A542-A195EF2754D7}" type="presParOf" srcId="{F3280879-57BF-4781-88C2-9D4BEE7CA564}" destId="{D8120A58-9FDD-4670-AE14-476F9818EDDE}" srcOrd="0" destOrd="0" presId="urn:microsoft.com/office/officeart/2005/8/layout/hierarchy2"/>
    <dgm:cxn modelId="{73D1041B-574B-47C0-8FC0-86A39C1A635D}" type="presParOf" srcId="{26969E90-B5E0-4F2B-9EF0-B0A2598DBA60}" destId="{FE544FD2-F278-4C6B-83AE-D7B38A1A5CC9}" srcOrd="1" destOrd="0" presId="urn:microsoft.com/office/officeart/2005/8/layout/hierarchy2"/>
    <dgm:cxn modelId="{0DAD36D4-F70E-4E40-8CC1-EBBF49FE0522}" type="presParOf" srcId="{FE544FD2-F278-4C6B-83AE-D7B38A1A5CC9}" destId="{B1CFC706-F60C-42D6-B13A-5FE2256FFFCF}" srcOrd="0" destOrd="0" presId="urn:microsoft.com/office/officeart/2005/8/layout/hierarchy2"/>
    <dgm:cxn modelId="{33958DB0-CE03-49E0-A7FE-554072739702}" type="presParOf" srcId="{FE544FD2-F278-4C6B-83AE-D7B38A1A5CC9}" destId="{1A010751-9623-41A7-8002-CE8DD6A4F82A}" srcOrd="1" destOrd="0" presId="urn:microsoft.com/office/officeart/2005/8/layout/hierarchy2"/>
    <dgm:cxn modelId="{A65E1D76-1DFF-4530-A71C-A6FB5A1639FE}" type="presParOf" srcId="{26969E90-B5E0-4F2B-9EF0-B0A2598DBA60}" destId="{860B32AA-133E-47C9-915A-E9682CFFFAE7}" srcOrd="2" destOrd="0" presId="urn:microsoft.com/office/officeart/2005/8/layout/hierarchy2"/>
    <dgm:cxn modelId="{56E493D3-0353-4EDD-B02E-E38E4220C665}" type="presParOf" srcId="{860B32AA-133E-47C9-915A-E9682CFFFAE7}" destId="{D1C0EAFD-F922-40B8-97C4-3E075D163F02}" srcOrd="0" destOrd="0" presId="urn:microsoft.com/office/officeart/2005/8/layout/hierarchy2"/>
    <dgm:cxn modelId="{98A2911D-D42B-4595-9682-F46EA64A38AC}" type="presParOf" srcId="{26969E90-B5E0-4F2B-9EF0-B0A2598DBA60}" destId="{20853007-2EDB-435E-A00B-873785536286}" srcOrd="3" destOrd="0" presId="urn:microsoft.com/office/officeart/2005/8/layout/hierarchy2"/>
    <dgm:cxn modelId="{5204877E-77B7-4D07-B31E-737AE51577B9}" type="presParOf" srcId="{20853007-2EDB-435E-A00B-873785536286}" destId="{347A1BE8-3997-4669-BFC9-CC6D06237F54}" srcOrd="0" destOrd="0" presId="urn:microsoft.com/office/officeart/2005/8/layout/hierarchy2"/>
    <dgm:cxn modelId="{82C86764-D669-4181-9A8F-0F40ADC4C06C}" type="presParOf" srcId="{20853007-2EDB-435E-A00B-873785536286}" destId="{C5E4B29F-717A-4963-A5CF-BCCEDEC1580A}" srcOrd="1" destOrd="0" presId="urn:microsoft.com/office/officeart/2005/8/layout/hierarchy2"/>
    <dgm:cxn modelId="{D0C4626D-A09E-4C7F-9E24-8C07B56DB139}" type="presParOf" srcId="{E5EAA448-F9F4-40EF-A631-D84576F17667}" destId="{1D4FD8B2-B5C8-4218-B05C-D9ABC2F36CF1}" srcOrd="2" destOrd="0" presId="urn:microsoft.com/office/officeart/2005/8/layout/hierarchy2"/>
    <dgm:cxn modelId="{A74DA210-8404-4F55-8B2C-569486D50AB1}" type="presParOf" srcId="{1D4FD8B2-B5C8-4218-B05C-D9ABC2F36CF1}" destId="{7B723768-6CAC-4C04-8DBF-74D5A7C63327}" srcOrd="0" destOrd="0" presId="urn:microsoft.com/office/officeart/2005/8/layout/hierarchy2"/>
    <dgm:cxn modelId="{6196BC9D-56FD-41C2-85C2-6F4A3A94C457}" type="presParOf" srcId="{E5EAA448-F9F4-40EF-A631-D84576F17667}" destId="{EE0670A4-4952-48DC-81BE-2BFA2B92372D}" srcOrd="3" destOrd="0" presId="urn:microsoft.com/office/officeart/2005/8/layout/hierarchy2"/>
    <dgm:cxn modelId="{6D6D371B-287A-4CEF-B8E2-E49178829E00}" type="presParOf" srcId="{EE0670A4-4952-48DC-81BE-2BFA2B92372D}" destId="{5E8965BA-CB43-43E6-B263-94D1C4BE8CBA}" srcOrd="0" destOrd="0" presId="urn:microsoft.com/office/officeart/2005/8/layout/hierarchy2"/>
    <dgm:cxn modelId="{91E42285-52F3-4BB5-A255-4260ABFDC8B7}" type="presParOf" srcId="{EE0670A4-4952-48DC-81BE-2BFA2B92372D}" destId="{9A263E33-11F7-4483-8215-B64051F852D1}" srcOrd="1" destOrd="0" presId="urn:microsoft.com/office/officeart/2005/8/layout/hierarchy2"/>
    <dgm:cxn modelId="{9DF3BDF7-5018-423B-AE67-CF7C44AB0535}" type="presParOf" srcId="{9A263E33-11F7-4483-8215-B64051F852D1}" destId="{3E2C59DF-D4FA-46DF-9EF1-62E15668D2F9}" srcOrd="0" destOrd="0" presId="urn:microsoft.com/office/officeart/2005/8/layout/hierarchy2"/>
    <dgm:cxn modelId="{04177447-68AE-44F6-A109-AC1277280709}" type="presParOf" srcId="{3E2C59DF-D4FA-46DF-9EF1-62E15668D2F9}" destId="{CAF0E91B-64AA-470F-ABE4-AD1923B8B196}" srcOrd="0" destOrd="0" presId="urn:microsoft.com/office/officeart/2005/8/layout/hierarchy2"/>
    <dgm:cxn modelId="{7319AD65-72BF-4CC0-92C7-56AF289C6552}" type="presParOf" srcId="{9A263E33-11F7-4483-8215-B64051F852D1}" destId="{FAB5F046-8670-4BCA-A06D-9E0C87B94D31}" srcOrd="1" destOrd="0" presId="urn:microsoft.com/office/officeart/2005/8/layout/hierarchy2"/>
    <dgm:cxn modelId="{AD864034-5486-4DD5-82A1-665F7C5F3F43}" type="presParOf" srcId="{FAB5F046-8670-4BCA-A06D-9E0C87B94D31}" destId="{D7FE88DF-2DD5-4FAF-A220-75871D71D6D1}" srcOrd="0" destOrd="0" presId="urn:microsoft.com/office/officeart/2005/8/layout/hierarchy2"/>
    <dgm:cxn modelId="{E367E84C-3238-4A07-8040-8F5482F21C92}" type="presParOf" srcId="{FAB5F046-8670-4BCA-A06D-9E0C87B94D31}" destId="{22F197EA-8037-4339-9974-100B23240A0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B35E57-3271-4C0E-8963-718663A946DA}">
      <dsp:nvSpPr>
        <dsp:cNvPr id="0" name=""/>
        <dsp:cNvSpPr/>
      </dsp:nvSpPr>
      <dsp:spPr>
        <a:xfrm>
          <a:off x="442803" y="362460"/>
          <a:ext cx="3222733" cy="3222733"/>
        </a:xfrm>
        <a:prstGeom prst="circularArrow">
          <a:avLst>
            <a:gd name="adj1" fmla="val 5544"/>
            <a:gd name="adj2" fmla="val 330680"/>
            <a:gd name="adj3" fmla="val 13905738"/>
            <a:gd name="adj4" fmla="val 1730745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9EE34-8CE6-49C6-8475-062D78027CAD}">
      <dsp:nvSpPr>
        <dsp:cNvPr id="0" name=""/>
        <dsp:cNvSpPr/>
      </dsp:nvSpPr>
      <dsp:spPr>
        <a:xfrm>
          <a:off x="1307417" y="31937"/>
          <a:ext cx="1423764" cy="14059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Was will ich?</a:t>
          </a:r>
          <a:endParaRPr lang="de-DE" sz="2100" kern="1200" dirty="0"/>
        </a:p>
      </dsp:txBody>
      <dsp:txXfrm>
        <a:off x="1307417" y="31937"/>
        <a:ext cx="1423764" cy="1405938"/>
      </dsp:txXfrm>
    </dsp:sp>
    <dsp:sp modelId="{28464814-5A6C-4A0A-92F2-58BD55455567}">
      <dsp:nvSpPr>
        <dsp:cNvPr id="0" name=""/>
        <dsp:cNvSpPr/>
      </dsp:nvSpPr>
      <dsp:spPr>
        <a:xfrm>
          <a:off x="2614454" y="938304"/>
          <a:ext cx="1423764" cy="1492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Was  kann ich?</a:t>
          </a:r>
          <a:endParaRPr lang="de-DE" sz="2000" kern="1200" dirty="0"/>
        </a:p>
      </dsp:txBody>
      <dsp:txXfrm>
        <a:off x="2614454" y="938304"/>
        <a:ext cx="1423764" cy="1492439"/>
      </dsp:txXfrm>
    </dsp:sp>
    <dsp:sp modelId="{6EFBCFF7-A2A1-49AE-BB9F-3E4B41D102FC}">
      <dsp:nvSpPr>
        <dsp:cNvPr id="0" name=""/>
        <dsp:cNvSpPr/>
      </dsp:nvSpPr>
      <dsp:spPr>
        <a:xfrm>
          <a:off x="2115211" y="2450084"/>
          <a:ext cx="1423764" cy="1541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Wie geht es weiter?</a:t>
          </a:r>
          <a:endParaRPr lang="de-DE" sz="1900" kern="1200" dirty="0"/>
        </a:p>
      </dsp:txBody>
      <dsp:txXfrm>
        <a:off x="2115211" y="2450084"/>
        <a:ext cx="1423764" cy="1541908"/>
      </dsp:txXfrm>
    </dsp:sp>
    <dsp:sp modelId="{3E5B16BB-E66D-4CDF-8B6B-CC46BD095313}">
      <dsp:nvSpPr>
        <dsp:cNvPr id="0" name=""/>
        <dsp:cNvSpPr/>
      </dsp:nvSpPr>
      <dsp:spPr>
        <a:xfrm>
          <a:off x="499624" y="2441566"/>
          <a:ext cx="1423764" cy="1558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Welche Ziele habe ich?</a:t>
          </a:r>
          <a:endParaRPr lang="de-DE" sz="1800" kern="1200" dirty="0"/>
        </a:p>
      </dsp:txBody>
      <dsp:txXfrm>
        <a:off x="499624" y="2441566"/>
        <a:ext cx="1423764" cy="1558943"/>
      </dsp:txXfrm>
    </dsp:sp>
    <dsp:sp modelId="{36FD9799-F977-44A0-AD1B-DB46EB39C719}">
      <dsp:nvSpPr>
        <dsp:cNvPr id="0" name=""/>
        <dsp:cNvSpPr/>
      </dsp:nvSpPr>
      <dsp:spPr>
        <a:xfrm>
          <a:off x="10669" y="914329"/>
          <a:ext cx="1423764" cy="1531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Warum denn jetzt schon?</a:t>
          </a:r>
          <a:endParaRPr lang="de-DE" sz="1800" kern="1200" dirty="0"/>
        </a:p>
      </dsp:txBody>
      <dsp:txXfrm>
        <a:off x="10669" y="914329"/>
        <a:ext cx="1423764" cy="15318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AFAA57-8D4D-4460-8A07-E479D2263983}">
      <dsp:nvSpPr>
        <dsp:cNvPr id="0" name=""/>
        <dsp:cNvSpPr/>
      </dsp:nvSpPr>
      <dsp:spPr>
        <a:xfrm>
          <a:off x="302894" y="0"/>
          <a:ext cx="343281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36ED16-76C9-40A9-9ADE-C6DD24E01F67}">
      <dsp:nvSpPr>
        <dsp:cNvPr id="0" name=""/>
        <dsp:cNvSpPr/>
      </dsp:nvSpPr>
      <dsp:spPr>
        <a:xfrm>
          <a:off x="2378" y="1357788"/>
          <a:ext cx="126652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orientieren</a:t>
          </a:r>
          <a:endParaRPr lang="de-DE" sz="1400" b="1" kern="1200" dirty="0"/>
        </a:p>
      </dsp:txBody>
      <dsp:txXfrm>
        <a:off x="2378" y="1357788"/>
        <a:ext cx="1266524" cy="1810385"/>
      </dsp:txXfrm>
    </dsp:sp>
    <dsp:sp modelId="{649841BE-DF60-4BD7-A92F-3EA0277E0439}">
      <dsp:nvSpPr>
        <dsp:cNvPr id="0" name=""/>
        <dsp:cNvSpPr/>
      </dsp:nvSpPr>
      <dsp:spPr>
        <a:xfrm>
          <a:off x="1386037" y="1357788"/>
          <a:ext cx="126652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entwickeln/überlegen</a:t>
          </a:r>
          <a:endParaRPr lang="de-DE" sz="1600" kern="1200" dirty="0"/>
        </a:p>
      </dsp:txBody>
      <dsp:txXfrm>
        <a:off x="1386037" y="1357788"/>
        <a:ext cx="1266524" cy="1810385"/>
      </dsp:txXfrm>
    </dsp:sp>
    <dsp:sp modelId="{6CD9805C-E7CA-46F1-9164-B07E2EC8F220}">
      <dsp:nvSpPr>
        <dsp:cNvPr id="0" name=""/>
        <dsp:cNvSpPr/>
      </dsp:nvSpPr>
      <dsp:spPr>
        <a:xfrm>
          <a:off x="2769697" y="1357788"/>
          <a:ext cx="126652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entscheiden</a:t>
          </a:r>
          <a:endParaRPr lang="de-DE" sz="1600" kern="1200" dirty="0"/>
        </a:p>
      </dsp:txBody>
      <dsp:txXfrm>
        <a:off x="2769697" y="1357788"/>
        <a:ext cx="1266524" cy="18103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E3F5B6-71D0-49F0-9DEC-31C5995B52B1}">
      <dsp:nvSpPr>
        <dsp:cNvPr id="0" name=""/>
        <dsp:cNvSpPr/>
      </dsp:nvSpPr>
      <dsp:spPr>
        <a:xfrm>
          <a:off x="1732" y="1792796"/>
          <a:ext cx="1061877" cy="167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Erwartungen und Interessen</a:t>
          </a:r>
          <a:endParaRPr lang="de-DE" sz="1000" kern="1200" dirty="0"/>
        </a:p>
      </dsp:txBody>
      <dsp:txXfrm>
        <a:off x="1732" y="1792796"/>
        <a:ext cx="1061877" cy="1670163"/>
      </dsp:txXfrm>
    </dsp:sp>
    <dsp:sp modelId="{375A0493-50BA-433D-BC53-E2E3192AB116}">
      <dsp:nvSpPr>
        <dsp:cNvPr id="0" name=""/>
        <dsp:cNvSpPr/>
      </dsp:nvSpPr>
      <dsp:spPr>
        <a:xfrm rot="17486196">
          <a:off x="694885" y="2076419"/>
          <a:ext cx="1162200" cy="21115"/>
        </a:xfrm>
        <a:custGeom>
          <a:avLst/>
          <a:gdLst/>
          <a:ahLst/>
          <a:cxnLst/>
          <a:rect l="0" t="0" r="0" b="0"/>
          <a:pathLst>
            <a:path>
              <a:moveTo>
                <a:pt x="0" y="10557"/>
              </a:moveTo>
              <a:lnTo>
                <a:pt x="1162200" y="105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7486196">
        <a:off x="1246930" y="2057922"/>
        <a:ext cx="58110" cy="58110"/>
      </dsp:txXfrm>
    </dsp:sp>
    <dsp:sp modelId="{264CFEC6-8B69-4CCF-B9C6-5734F27738B6}">
      <dsp:nvSpPr>
        <dsp:cNvPr id="0" name=""/>
        <dsp:cNvSpPr/>
      </dsp:nvSpPr>
      <dsp:spPr>
        <a:xfrm>
          <a:off x="1488361" y="964703"/>
          <a:ext cx="1061877" cy="1162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Anforderung der Berufe</a:t>
          </a:r>
          <a:endParaRPr lang="de-DE" sz="1000" kern="1200" dirty="0"/>
        </a:p>
      </dsp:txBody>
      <dsp:txXfrm>
        <a:off x="1488361" y="964703"/>
        <a:ext cx="1061877" cy="1162745"/>
      </dsp:txXfrm>
    </dsp:sp>
    <dsp:sp modelId="{F3280879-57BF-4781-88C2-9D4BEE7CA564}">
      <dsp:nvSpPr>
        <dsp:cNvPr id="0" name=""/>
        <dsp:cNvSpPr/>
      </dsp:nvSpPr>
      <dsp:spPr>
        <a:xfrm rot="17992488">
          <a:off x="2336248" y="1165809"/>
          <a:ext cx="852731" cy="21115"/>
        </a:xfrm>
        <a:custGeom>
          <a:avLst/>
          <a:gdLst/>
          <a:ahLst/>
          <a:cxnLst/>
          <a:rect l="0" t="0" r="0" b="0"/>
          <a:pathLst>
            <a:path>
              <a:moveTo>
                <a:pt x="0" y="10557"/>
              </a:moveTo>
              <a:lnTo>
                <a:pt x="852731" y="105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7992488">
        <a:off x="2741295" y="1155049"/>
        <a:ext cx="42636" cy="42636"/>
      </dsp:txXfrm>
    </dsp:sp>
    <dsp:sp modelId="{B1CFC706-F60C-42D6-B13A-5FE2256FFFCF}">
      <dsp:nvSpPr>
        <dsp:cNvPr id="0" name=""/>
        <dsp:cNvSpPr/>
      </dsp:nvSpPr>
      <dsp:spPr>
        <a:xfrm>
          <a:off x="2974989" y="176883"/>
          <a:ext cx="1061877" cy="1259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Berufsbereiche</a:t>
          </a:r>
          <a:endParaRPr lang="de-DE" sz="1000" kern="1200" dirty="0"/>
        </a:p>
      </dsp:txBody>
      <dsp:txXfrm>
        <a:off x="2974989" y="176883"/>
        <a:ext cx="1061877" cy="1259551"/>
      </dsp:txXfrm>
    </dsp:sp>
    <dsp:sp modelId="{860B32AA-133E-47C9-915A-E9682CFFFAE7}">
      <dsp:nvSpPr>
        <dsp:cNvPr id="0" name=""/>
        <dsp:cNvSpPr/>
      </dsp:nvSpPr>
      <dsp:spPr>
        <a:xfrm rot="3456687">
          <a:off x="2366138" y="1870316"/>
          <a:ext cx="792951" cy="21115"/>
        </a:xfrm>
        <a:custGeom>
          <a:avLst/>
          <a:gdLst/>
          <a:ahLst/>
          <a:cxnLst/>
          <a:rect l="0" t="0" r="0" b="0"/>
          <a:pathLst>
            <a:path>
              <a:moveTo>
                <a:pt x="0" y="10557"/>
              </a:moveTo>
              <a:lnTo>
                <a:pt x="792951" y="105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3456687">
        <a:off x="2742790" y="1861050"/>
        <a:ext cx="39647" cy="39647"/>
      </dsp:txXfrm>
    </dsp:sp>
    <dsp:sp modelId="{347A1BE8-3997-4669-BFC9-CC6D06237F54}">
      <dsp:nvSpPr>
        <dsp:cNvPr id="0" name=""/>
        <dsp:cNvSpPr/>
      </dsp:nvSpPr>
      <dsp:spPr>
        <a:xfrm>
          <a:off x="2974989" y="1516075"/>
          <a:ext cx="1061877" cy="1399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Ausbildungsplätze</a:t>
          </a:r>
          <a:endParaRPr lang="de-DE" sz="1000" kern="1200" dirty="0"/>
        </a:p>
      </dsp:txBody>
      <dsp:txXfrm>
        <a:off x="2974989" y="1516075"/>
        <a:ext cx="1061877" cy="1399193"/>
      </dsp:txXfrm>
    </dsp:sp>
    <dsp:sp modelId="{1D4FD8B2-B5C8-4218-B05C-D9ABC2F36CF1}">
      <dsp:nvSpPr>
        <dsp:cNvPr id="0" name=""/>
        <dsp:cNvSpPr/>
      </dsp:nvSpPr>
      <dsp:spPr>
        <a:xfrm rot="4071798">
          <a:off x="712382" y="3139378"/>
          <a:ext cx="1127205" cy="21115"/>
        </a:xfrm>
        <a:custGeom>
          <a:avLst/>
          <a:gdLst/>
          <a:ahLst/>
          <a:cxnLst/>
          <a:rect l="0" t="0" r="0" b="0"/>
          <a:pathLst>
            <a:path>
              <a:moveTo>
                <a:pt x="0" y="10557"/>
              </a:moveTo>
              <a:lnTo>
                <a:pt x="1127205" y="105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4071798">
        <a:off x="1247805" y="3121756"/>
        <a:ext cx="56360" cy="56360"/>
      </dsp:txXfrm>
    </dsp:sp>
    <dsp:sp modelId="{5E8965BA-CB43-43E6-B263-94D1C4BE8CBA}">
      <dsp:nvSpPr>
        <dsp:cNvPr id="0" name=""/>
        <dsp:cNvSpPr/>
      </dsp:nvSpPr>
      <dsp:spPr>
        <a:xfrm>
          <a:off x="1488361" y="3052936"/>
          <a:ext cx="1061877" cy="12381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Eigene Fähigkeiten</a:t>
          </a:r>
          <a:endParaRPr lang="de-DE" sz="1000" kern="1200" dirty="0"/>
        </a:p>
      </dsp:txBody>
      <dsp:txXfrm>
        <a:off x="1488361" y="3052936"/>
        <a:ext cx="1061877" cy="1238117"/>
      </dsp:txXfrm>
    </dsp:sp>
    <dsp:sp modelId="{3E2C59DF-D4FA-46DF-9EF1-62E15668D2F9}">
      <dsp:nvSpPr>
        <dsp:cNvPr id="0" name=""/>
        <dsp:cNvSpPr/>
      </dsp:nvSpPr>
      <dsp:spPr>
        <a:xfrm>
          <a:off x="2550238" y="3661436"/>
          <a:ext cx="424751" cy="21115"/>
        </a:xfrm>
        <a:custGeom>
          <a:avLst/>
          <a:gdLst/>
          <a:ahLst/>
          <a:cxnLst/>
          <a:rect l="0" t="0" r="0" b="0"/>
          <a:pathLst>
            <a:path>
              <a:moveTo>
                <a:pt x="0" y="10557"/>
              </a:moveTo>
              <a:lnTo>
                <a:pt x="424751" y="105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751995" y="3661376"/>
        <a:ext cx="21237" cy="21237"/>
      </dsp:txXfrm>
    </dsp:sp>
    <dsp:sp modelId="{D7FE88DF-2DD5-4FAF-A220-75871D71D6D1}">
      <dsp:nvSpPr>
        <dsp:cNvPr id="0" name=""/>
        <dsp:cNvSpPr/>
      </dsp:nvSpPr>
      <dsp:spPr>
        <a:xfrm>
          <a:off x="2974989" y="2994909"/>
          <a:ext cx="1061877" cy="1354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/>
            <a:t>Schnuppern in der Praxis</a:t>
          </a:r>
          <a:endParaRPr lang="de-DE" sz="1000" kern="1200" dirty="0"/>
        </a:p>
      </dsp:txBody>
      <dsp:txXfrm>
        <a:off x="2974989" y="2994909"/>
        <a:ext cx="1061877" cy="1354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E76BC-EA27-4713-8652-2CA987FDF62F}" type="datetimeFigureOut">
              <a:rPr lang="de-DE" smtClean="0"/>
              <a:pPr/>
              <a:t>19.04.2012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322B9-64AB-4EE4-96F1-5E64306258F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322B9-64AB-4EE4-96F1-5E64306258F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C08-139C-4F87-BF1D-0E123AD45F4B}" type="datetimeFigureOut">
              <a:rPr lang="de-DE" smtClean="0"/>
              <a:pPr/>
              <a:t>19.04.2012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D923-A403-4DB6-A6CB-1C962FF5C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C08-139C-4F87-BF1D-0E123AD45F4B}" type="datetimeFigureOut">
              <a:rPr lang="de-DE" smtClean="0"/>
              <a:pPr/>
              <a:t>19.04.2012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D923-A403-4DB6-A6CB-1C962FF5C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C08-139C-4F87-BF1D-0E123AD45F4B}" type="datetimeFigureOut">
              <a:rPr lang="de-DE" smtClean="0"/>
              <a:pPr/>
              <a:t>19.04.2012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D923-A403-4DB6-A6CB-1C962FF5C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C08-139C-4F87-BF1D-0E123AD45F4B}" type="datetimeFigureOut">
              <a:rPr lang="de-DE" smtClean="0"/>
              <a:pPr/>
              <a:t>19.04.2012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D923-A403-4DB6-A6CB-1C962FF5C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C08-139C-4F87-BF1D-0E123AD45F4B}" type="datetimeFigureOut">
              <a:rPr lang="de-DE" smtClean="0"/>
              <a:pPr/>
              <a:t>19.04.2012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D923-A403-4DB6-A6CB-1C962FF5C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C08-139C-4F87-BF1D-0E123AD45F4B}" type="datetimeFigureOut">
              <a:rPr lang="de-DE" smtClean="0"/>
              <a:pPr/>
              <a:t>19.04.2012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D923-A403-4DB6-A6CB-1C962FF5C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C08-139C-4F87-BF1D-0E123AD45F4B}" type="datetimeFigureOut">
              <a:rPr lang="de-DE" smtClean="0"/>
              <a:pPr/>
              <a:t>19.04.2012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D923-A403-4DB6-A6CB-1C962FF5C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C08-139C-4F87-BF1D-0E123AD45F4B}" type="datetimeFigureOut">
              <a:rPr lang="de-DE" smtClean="0"/>
              <a:pPr/>
              <a:t>19.04.2012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D923-A403-4DB6-A6CB-1C962FF5C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C08-139C-4F87-BF1D-0E123AD45F4B}" type="datetimeFigureOut">
              <a:rPr lang="de-DE" smtClean="0"/>
              <a:pPr/>
              <a:t>19.04.2012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D923-A403-4DB6-A6CB-1C962FF5C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C08-139C-4F87-BF1D-0E123AD45F4B}" type="datetimeFigureOut">
              <a:rPr lang="de-DE" smtClean="0"/>
              <a:pPr/>
              <a:t>19.04.2012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D923-A403-4DB6-A6CB-1C962FF5C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C08-139C-4F87-BF1D-0E123AD45F4B}" type="datetimeFigureOut">
              <a:rPr lang="de-DE" smtClean="0"/>
              <a:pPr/>
              <a:t>19.04.2012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D923-A403-4DB6-A6CB-1C962FF5C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EC08-139C-4F87-BF1D-0E123AD45F4B}" type="datetimeFigureOut">
              <a:rPr lang="de-DE" smtClean="0"/>
              <a:pPr/>
              <a:t>19.04.2012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D923-A403-4DB6-A6CB-1C962FF5C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latin typeface="Calibri" pitchFamily="34" charset="0"/>
              </a:rPr>
              <a:t>Fragen über Fragen</a:t>
            </a:r>
            <a:endParaRPr lang="de-DE" sz="3600" dirty="0">
              <a:latin typeface="Calibri" pitchFamily="34" charset="0"/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1"/>
          </p:nvPr>
        </p:nvGraphicFramePr>
        <p:xfrm>
          <a:off x="457200" y="1484784"/>
          <a:ext cx="4038600" cy="4032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3600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dirty="0" smtClean="0"/>
              <a:t>  </a:t>
            </a:r>
            <a:r>
              <a:rPr lang="de-DE" sz="5700" i="1" dirty="0" smtClean="0"/>
              <a:t>Nur einige Fragen</a:t>
            </a:r>
            <a:r>
              <a:rPr lang="de-DE" dirty="0" smtClean="0"/>
              <a:t>, die so    manchen Schüler in der 9. Klasse beschäftigen, denn die </a:t>
            </a:r>
            <a:r>
              <a:rPr lang="de-DE" sz="4000" dirty="0" smtClean="0"/>
              <a:t>Berufswahl</a:t>
            </a:r>
            <a:r>
              <a:rPr lang="de-DE" dirty="0" smtClean="0"/>
              <a:t> steht  an. Am Ende der Klasse 9 sollte bereits eine gewisse </a:t>
            </a:r>
            <a:r>
              <a:rPr lang="de-DE" sz="4000" dirty="0" smtClean="0"/>
              <a:t>„Vorentscheidung“ </a:t>
            </a:r>
            <a:r>
              <a:rPr lang="de-DE" dirty="0" smtClean="0"/>
              <a:t>getroffen werden. Bei diesem Prozess begleiten wir unsere Schüler im Rahmen von BORS, der Berufsorientierung an Realschulen. Wir sind in dieser Hinsicht </a:t>
            </a:r>
            <a:r>
              <a:rPr lang="de-DE" sz="3800" dirty="0" smtClean="0"/>
              <a:t>Berater, Partner, Helfer </a:t>
            </a:r>
            <a:r>
              <a:rPr lang="de-DE" sz="3800" smtClean="0"/>
              <a:t>und vieles </a:t>
            </a:r>
            <a:r>
              <a:rPr lang="de-DE" sz="3800" dirty="0" smtClean="0"/>
              <a:t>mehr.</a:t>
            </a:r>
            <a:endParaRPr lang="de-DE" sz="3800" dirty="0"/>
          </a:p>
        </p:txBody>
      </p:sp>
      <p:pic>
        <p:nvPicPr>
          <p:cNvPr id="1026" name="Picture 2" descr="C:\Users\Keinath\AppData\Local\Microsoft\Windows\Temporary Internet Files\Content.IE5\57SF3KH7\MC90040773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260648"/>
            <a:ext cx="1073150" cy="1296144"/>
          </a:xfrm>
          <a:prstGeom prst="rect">
            <a:avLst/>
          </a:prstGeom>
          <a:noFill/>
        </p:spPr>
      </p:pic>
      <p:pic>
        <p:nvPicPr>
          <p:cNvPr id="1027" name="Picture 3" descr="C:\Users\Keinath\AppData\Local\Microsoft\Windows\Temporary Internet Files\Content.IE5\B2HSROQO\MM900234752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8613" y="457200"/>
            <a:ext cx="1133475" cy="1266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de-DE" b="1" i="1" dirty="0" smtClean="0"/>
              <a:t>Das BORS-Konzept der RS </a:t>
            </a:r>
            <a:r>
              <a:rPr lang="de-DE" b="1" i="1" dirty="0" err="1" smtClean="0"/>
              <a:t>Schömberg</a:t>
            </a:r>
            <a:endParaRPr lang="de-DE" b="1" i="1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323528" y="908720"/>
            <a:ext cx="4172272" cy="5832648"/>
          </a:xfrm>
        </p:spPr>
        <p:txBody>
          <a:bodyPr>
            <a:normAutofit/>
          </a:bodyPr>
          <a:lstStyle/>
          <a:p>
            <a:r>
              <a:rPr lang="de-DE" sz="1400" b="1" i="1" dirty="0" smtClean="0">
                <a:latin typeface="Times New Roman" pitchFamily="18" charset="0"/>
                <a:cs typeface="Times New Roman" pitchFamily="18" charset="0"/>
              </a:rPr>
              <a:t>Erste Orientierung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, Interessens- und Erwartungsprofil sowie Selbstbeschreibung</a:t>
            </a:r>
          </a:p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Besuch der </a:t>
            </a:r>
            <a:r>
              <a:rPr lang="de-DE" sz="1400" b="1" i="1" dirty="0" smtClean="0">
                <a:latin typeface="Times New Roman" pitchFamily="18" charset="0"/>
                <a:cs typeface="Times New Roman" pitchFamily="18" charset="0"/>
              </a:rPr>
              <a:t>Bildungsmesse 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und </a:t>
            </a:r>
            <a:r>
              <a:rPr lang="de-DE" sz="1400" b="1" i="1" dirty="0" smtClean="0">
                <a:latin typeface="Times New Roman" pitchFamily="18" charset="0"/>
                <a:cs typeface="Times New Roman" pitchFamily="18" charset="0"/>
              </a:rPr>
              <a:t>Betriebsbesichtigungen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 in Kleingruppen (</a:t>
            </a:r>
            <a:r>
              <a:rPr lang="de-DE" sz="1400" u="sng" dirty="0" smtClean="0">
                <a:latin typeface="Times New Roman" pitchFamily="18" charset="0"/>
                <a:cs typeface="Times New Roman" pitchFamily="18" charset="0"/>
              </a:rPr>
              <a:t>technisch – sozial –kaufmännisch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de-DE" sz="1400" b="1" i="1" dirty="0" smtClean="0">
                <a:latin typeface="Times New Roman" pitchFamily="18" charset="0"/>
                <a:cs typeface="Times New Roman" pitchFamily="18" charset="0"/>
              </a:rPr>
              <a:t>Bewerbung </a:t>
            </a:r>
            <a:r>
              <a:rPr lang="de-DE" sz="1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 Inhalt, Aufbau, formale Gesichtspunkte/ Training mit Partnern aus der Praxis</a:t>
            </a:r>
          </a:p>
          <a:p>
            <a:endParaRPr lang="de-DE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b="1" i="1" dirty="0" smtClean="0">
                <a:latin typeface="Times New Roman" pitchFamily="18" charset="0"/>
                <a:cs typeface="Times New Roman" pitchFamily="18" charset="0"/>
              </a:rPr>
              <a:t>Elternabend 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mit Berufsberater</a:t>
            </a:r>
          </a:p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Besuch des BIZ – </a:t>
            </a:r>
            <a:r>
              <a:rPr lang="de-DE" sz="1400" b="1" dirty="0" smtClean="0">
                <a:latin typeface="Times New Roman" pitchFamily="18" charset="0"/>
                <a:cs typeface="Times New Roman" pitchFamily="18" charset="0"/>
              </a:rPr>
              <a:t>Orientierung in Berufsfeldern</a:t>
            </a:r>
          </a:p>
          <a:p>
            <a:r>
              <a:rPr lang="de-DE" sz="1400" b="1" i="1" dirty="0" smtClean="0">
                <a:latin typeface="Times New Roman" pitchFamily="18" charset="0"/>
                <a:cs typeface="Times New Roman" pitchFamily="18" charset="0"/>
              </a:rPr>
              <a:t>Vorstellungsgespräch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 und Einstellungstests</a:t>
            </a:r>
          </a:p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1400" b="1" i="1" dirty="0" smtClean="0">
                <a:latin typeface="Times New Roman" pitchFamily="18" charset="0"/>
                <a:cs typeface="Times New Roman" pitchFamily="18" charset="0"/>
              </a:rPr>
              <a:t>weiterführenden Schulen 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/Infotag</a:t>
            </a:r>
          </a:p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Kontakte mit Unternehmen und </a:t>
            </a:r>
            <a:r>
              <a:rPr lang="de-DE" sz="1400" b="1" i="1" dirty="0" smtClean="0">
                <a:latin typeface="Times New Roman" pitchFamily="18" charset="0"/>
                <a:cs typeface="Times New Roman" pitchFamily="18" charset="0"/>
              </a:rPr>
              <a:t>Kooperationspartnern</a:t>
            </a:r>
          </a:p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Berufs- und Arbeitsplatzerkundung </a:t>
            </a:r>
            <a:r>
              <a:rPr lang="de-DE" sz="1400" b="1" i="1" dirty="0" smtClean="0">
                <a:latin typeface="Times New Roman" pitchFamily="18" charset="0"/>
                <a:cs typeface="Times New Roman" pitchFamily="18" charset="0"/>
              </a:rPr>
              <a:t>(Praktikum)</a:t>
            </a:r>
          </a:p>
          <a:p>
            <a:endParaRPr lang="de-DE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Auswertung und Analyse des Praktikums</a:t>
            </a:r>
          </a:p>
          <a:p>
            <a:r>
              <a:rPr lang="de-DE" sz="1400" b="1" i="1" dirty="0" smtClean="0">
                <a:latin typeface="Times New Roman" pitchFamily="18" charset="0"/>
                <a:cs typeface="Times New Roman" pitchFamily="18" charset="0"/>
              </a:rPr>
              <a:t>Einzelgespräche</a:t>
            </a:r>
            <a:r>
              <a:rPr lang="de-DE" sz="1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mit Berufsberater</a:t>
            </a:r>
          </a:p>
          <a:p>
            <a:r>
              <a:rPr lang="de-DE" sz="1400" b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de-DE" sz="1400" b="1" i="1" dirty="0" err="1" smtClean="0">
                <a:latin typeface="Times New Roman" pitchFamily="18" charset="0"/>
                <a:cs typeface="Times New Roman" pitchFamily="18" charset="0"/>
              </a:rPr>
              <a:t>Azubitag</a:t>
            </a:r>
            <a:r>
              <a:rPr lang="de-DE" sz="1400" b="1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– ehem. Schüler berichten</a:t>
            </a:r>
          </a:p>
          <a:p>
            <a:r>
              <a:rPr lang="de-DE" sz="1400" b="1" i="1" dirty="0" smtClean="0">
                <a:latin typeface="Times New Roman" pitchFamily="18" charset="0"/>
                <a:cs typeface="Times New Roman" pitchFamily="18" charset="0"/>
              </a:rPr>
              <a:t>Bewerbercheck</a:t>
            </a:r>
            <a:r>
              <a:rPr lang="de-DE" sz="14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– Vertiefung und Wiederholung</a:t>
            </a:r>
          </a:p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Möglichkeiten nach der Realschule</a:t>
            </a:r>
          </a:p>
          <a:p>
            <a:r>
              <a:rPr lang="de-DE" sz="1400" b="1" i="1" dirty="0" smtClean="0">
                <a:latin typeface="Times New Roman" pitchFamily="18" charset="0"/>
                <a:cs typeface="Times New Roman" pitchFamily="18" charset="0"/>
              </a:rPr>
              <a:t>„Gesamtbestandsaufnahme“</a:t>
            </a:r>
          </a:p>
          <a:p>
            <a:endParaRPr lang="de-DE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sz="1400" dirty="0">
              <a:latin typeface="Times New Roman" pitchFamily="18" charset="0"/>
              <a:cs typeface="Times New Roman" pitchFamily="18" charset="0"/>
            </a:endParaRPr>
          </a:p>
          <a:p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4572000" y="1196752"/>
            <a:ext cx="4114800" cy="5328592"/>
          </a:xfrm>
        </p:spPr>
        <p:txBody>
          <a:bodyPr/>
          <a:lstStyle/>
          <a:p>
            <a:endParaRPr lang="de-DE" dirty="0" smtClean="0"/>
          </a:p>
          <a:p>
            <a:r>
              <a:rPr lang="de-DE" i="1" dirty="0" smtClean="0"/>
              <a:t>September bis Dezember</a:t>
            </a:r>
          </a:p>
          <a:p>
            <a:endParaRPr lang="de-DE" dirty="0"/>
          </a:p>
          <a:p>
            <a:pPr>
              <a:buNone/>
            </a:pPr>
            <a:endParaRPr lang="de-DE" dirty="0" smtClean="0"/>
          </a:p>
          <a:p>
            <a:r>
              <a:rPr lang="de-DE" i="1" dirty="0" smtClean="0"/>
              <a:t>Januar bis März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i="1" dirty="0" smtClean="0"/>
              <a:t>April bis Juli</a:t>
            </a:r>
          </a:p>
          <a:p>
            <a:endParaRPr lang="de-DE" dirty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  <p:pic>
        <p:nvPicPr>
          <p:cNvPr id="1028" name="Picture 4" descr="C:\Users\Keinath\AppData\Local\Microsoft\Windows\Temporary Internet Files\Content.IE5\HRZ3LO27\MP9004441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276872"/>
            <a:ext cx="1396975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de-DE" sz="2200" b="1" i="1" dirty="0" smtClean="0"/>
              <a:t>Die Berufswahl ist ein Prozess, der flankierende Maßnahmen erfordert</a:t>
            </a:r>
            <a:endParaRPr lang="de-DE" sz="2200" b="1" i="1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68552"/>
          </a:xfrm>
        </p:spPr>
        <p:txBody>
          <a:bodyPr>
            <a:normAutofit lnSpcReduction="10000"/>
          </a:bodyPr>
          <a:lstStyle/>
          <a:p>
            <a:r>
              <a:rPr lang="de-DE" sz="1800" dirty="0" smtClean="0"/>
              <a:t>Drei  spezielle </a:t>
            </a:r>
            <a:r>
              <a:rPr lang="de-DE" sz="1800" dirty="0" err="1" smtClean="0"/>
              <a:t>TOPe</a:t>
            </a:r>
            <a:r>
              <a:rPr lang="de-DE" sz="1800" dirty="0" smtClean="0"/>
              <a:t>  Blöcke für BORS</a:t>
            </a:r>
          </a:p>
          <a:p>
            <a:r>
              <a:rPr lang="de-DE" sz="1800" dirty="0" smtClean="0"/>
              <a:t>Kooperation mit  Fa. </a:t>
            </a:r>
            <a:r>
              <a:rPr lang="de-DE" sz="1800" dirty="0" err="1" smtClean="0"/>
              <a:t>Holcim</a:t>
            </a:r>
            <a:r>
              <a:rPr lang="de-DE" sz="1800" dirty="0" smtClean="0"/>
              <a:t> und </a:t>
            </a:r>
            <a:r>
              <a:rPr lang="de-DE" sz="1800" dirty="0" err="1" smtClean="0"/>
              <a:t>Fa.Lindner</a:t>
            </a:r>
            <a:endParaRPr lang="de-DE" sz="1800" dirty="0" smtClean="0"/>
          </a:p>
          <a:p>
            <a:r>
              <a:rPr lang="de-DE" sz="1800" dirty="0" smtClean="0"/>
              <a:t>Kooperation mit Drehteilehersteller (GVD)</a:t>
            </a:r>
          </a:p>
          <a:p>
            <a:r>
              <a:rPr lang="de-DE" sz="1800" dirty="0" smtClean="0"/>
              <a:t>Information über weiterführende Gymnasien in Rottweil</a:t>
            </a:r>
          </a:p>
          <a:p>
            <a:r>
              <a:rPr lang="de-DE" sz="1800" dirty="0" smtClean="0"/>
              <a:t>Infos über die weiterführenden Schulen im ZAK</a:t>
            </a:r>
          </a:p>
          <a:p>
            <a:r>
              <a:rPr lang="de-DE" sz="1800" dirty="0" smtClean="0"/>
              <a:t>Aufarbeitung des Praktikums (Situation, wo stehe ich in meinem Prozess?)</a:t>
            </a:r>
          </a:p>
          <a:p>
            <a:r>
              <a:rPr lang="de-DE" sz="1800" dirty="0" smtClean="0"/>
              <a:t>Möglichkeit zur Berufsberatung (Einzelgespräch)</a:t>
            </a:r>
          </a:p>
          <a:p>
            <a:r>
              <a:rPr lang="de-DE" sz="1800" dirty="0" smtClean="0"/>
              <a:t>Azubis berichten aus technischen , kaufmännischen, sozialen und schulischen Bereichen </a:t>
            </a:r>
            <a:endParaRPr lang="de-DE" sz="1800" dirty="0"/>
          </a:p>
        </p:txBody>
      </p:sp>
      <p:pic>
        <p:nvPicPr>
          <p:cNvPr id="1026" name="Picture 2" descr="C:\Users\Keinath\AppData\Local\Microsoft\Windows\Temporary Internet Files\Content.IE5\B2HSROQO\MP900385557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980728"/>
            <a:ext cx="2160239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Graphic spid="5" grpId="1">
        <p:bldAsOne/>
      </p:bldGraphic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Die Klasse 9 als wichtige Phase der Berufs- und Schulwahl</a:t>
            </a:r>
            <a:endParaRPr lang="de-DE" sz="24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6724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   </a:t>
            </a:r>
            <a:r>
              <a:rPr lang="de-DE" sz="2000" dirty="0" smtClean="0"/>
              <a:t>Am Ende der Klasse 9 sind die Schüler in der Lage, ihren möglichen </a:t>
            </a:r>
            <a:r>
              <a:rPr lang="de-DE" sz="2000" b="1" i="1" dirty="0" smtClean="0"/>
              <a:t>Schritt nach der Realschule</a:t>
            </a:r>
            <a:r>
              <a:rPr lang="de-DE" sz="2000" u="sng" dirty="0"/>
              <a:t> </a:t>
            </a:r>
            <a:r>
              <a:rPr lang="de-DE" sz="2000" dirty="0" smtClean="0"/>
              <a:t>grob aufzuzeigen, können eine Bewerbung formal und inhaltlich abfassen und sind auf eventuelle Vorstellungsgespräche  sowie Auswahltests vorbereitet. Ebenso wissen sie, </a:t>
            </a:r>
            <a:r>
              <a:rPr lang="de-DE" sz="2000" b="1" i="1" dirty="0" smtClean="0"/>
              <a:t>welche Schulen </a:t>
            </a:r>
            <a:r>
              <a:rPr lang="de-DE" sz="2000" dirty="0" smtClean="0"/>
              <a:t>für sie in Frage kommen oder </a:t>
            </a:r>
            <a:r>
              <a:rPr lang="de-DE" sz="2000" b="1" i="1" dirty="0" smtClean="0"/>
              <a:t>welche</a:t>
            </a:r>
            <a:r>
              <a:rPr lang="de-DE" sz="2000" u="sng" dirty="0" smtClean="0"/>
              <a:t> </a:t>
            </a:r>
            <a:r>
              <a:rPr lang="de-DE" sz="2000" b="1" i="1" dirty="0" smtClean="0"/>
              <a:t>Ausbildung</a:t>
            </a:r>
            <a:r>
              <a:rPr lang="de-DE" sz="2000" dirty="0" smtClean="0"/>
              <a:t> bzw. </a:t>
            </a:r>
            <a:r>
              <a:rPr lang="de-DE" sz="2000" b="1" i="1" dirty="0" smtClean="0"/>
              <a:t>Berufsbereiche </a:t>
            </a:r>
            <a:r>
              <a:rPr lang="de-DE" sz="2000" dirty="0" smtClean="0"/>
              <a:t>sie möglicherweise „ansteuern“ sollen.</a:t>
            </a:r>
          </a:p>
        </p:txBody>
      </p:sp>
      <p:pic>
        <p:nvPicPr>
          <p:cNvPr id="1029" name="Picture 5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5616" y="908720"/>
            <a:ext cx="1236881" cy="1152128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2160" y="1052736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einath\Documents\THEO\BORS\BORSBILDER 2012\P30505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926080" cy="2194560"/>
          </a:xfrm>
          <a:prstGeom prst="rect">
            <a:avLst/>
          </a:prstGeom>
          <a:noFill/>
        </p:spPr>
      </p:pic>
      <p:pic>
        <p:nvPicPr>
          <p:cNvPr id="1028" name="Picture 4" descr="C:\Users\Keinath\Documents\THEO\BORS\BORSBILDER 2012\P30605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0648"/>
            <a:ext cx="2926080" cy="2194560"/>
          </a:xfrm>
          <a:prstGeom prst="rect">
            <a:avLst/>
          </a:prstGeom>
          <a:noFill/>
        </p:spPr>
      </p:pic>
      <p:pic>
        <p:nvPicPr>
          <p:cNvPr id="1029" name="Picture 5" descr="C:\Users\Keinath\Documents\THEO\BORS\BORSBILDER 2012\P30605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429000"/>
            <a:ext cx="2926080" cy="2194560"/>
          </a:xfrm>
          <a:prstGeom prst="rect">
            <a:avLst/>
          </a:prstGeom>
          <a:noFill/>
        </p:spPr>
      </p:pic>
      <p:pic>
        <p:nvPicPr>
          <p:cNvPr id="1026" name="Picture 2" descr="C:\Users\Keinath\Documents\THEO\BORS\BORSBILDER 2012\P306053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140968"/>
            <a:ext cx="3024336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Bildschirmpräsentation (4:3)</PresentationFormat>
  <Paragraphs>64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Fragen über Fragen</vt:lpstr>
      <vt:lpstr>Das BORS-Konzept der RS Schömberg</vt:lpstr>
      <vt:lpstr>Die Berufswahl ist ein Prozess, der flankierende Maßnahmen erfordert</vt:lpstr>
      <vt:lpstr>Die Klasse 9 als wichtige Phase der Berufs- und Schulwahl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BORS-Konzept der RS Schömberg</dc:title>
  <dc:creator>Keinath</dc:creator>
  <cp:lastModifiedBy>Keinath</cp:lastModifiedBy>
  <cp:revision>35</cp:revision>
  <dcterms:created xsi:type="dcterms:W3CDTF">2012-04-03T07:29:35Z</dcterms:created>
  <dcterms:modified xsi:type="dcterms:W3CDTF">2012-04-19T17:35:18Z</dcterms:modified>
</cp:coreProperties>
</file>